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1409-C400-4439-B271-ECB5CFEB1753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F431-B6F1-442D-B835-6C812831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1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4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6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1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5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28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55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34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3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13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38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59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60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36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81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99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55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9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1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4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1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2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8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4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08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3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2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1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8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5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7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8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第三冊</a:t>
            </a:r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第二課補充資料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50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5168" b="51698"/>
          <a:stretch>
            <a:fillRect/>
          </a:stretch>
        </p:blipFill>
        <p:spPr bwMode="auto">
          <a:xfrm>
            <a:off x="533400" y="4813369"/>
            <a:ext cx="2514600" cy="1739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兩隻鳥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0386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一隻手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5410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三隻羊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1066800"/>
            <a:ext cx="2514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五隻青蛙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4953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一隻魚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16764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兩隻耳朵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隻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04800"/>
            <a:ext cx="1905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量詞：隻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3276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一隻鞋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2438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一隻襪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7282" name="Picture 2" descr="http://openclipart.org/image/300px/svg_to_png/188199/us-s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362200"/>
            <a:ext cx="609600" cy="800100"/>
          </a:xfrm>
          <a:prstGeom prst="rect">
            <a:avLst/>
          </a:prstGeom>
          <a:noFill/>
        </p:spPr>
      </p:pic>
      <p:pic>
        <p:nvPicPr>
          <p:cNvPr id="97284" name="Picture 4" descr="http://openclipart.org/image/300px/svg_to_png/182968/Tennis%20Sho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971800"/>
            <a:ext cx="1028700" cy="1152525"/>
          </a:xfrm>
          <a:prstGeom prst="rect">
            <a:avLst/>
          </a:prstGeom>
          <a:noFill/>
        </p:spPr>
      </p:pic>
      <p:sp>
        <p:nvSpPr>
          <p:cNvPr id="60418" name="AutoShape 2" descr="data:image/jpeg;base64,/9j/4AAQSkZJRgABAQAAAQABAAD/2wCEAAkGBxQSEhQUExQSFRIXFxcUFxQSFBUUFhQUFRUWFhUXFBUYHiggGBolHBQUITEhJSkrLi4uFx8zODMsNygtLiwBCgoKDg0OGxAQGiwkICUsLCwvNCwsLCwsLCwsLCwsLCwsLCwsLCwsLCwsLCwsLCwsLCwsLCwsLCwsLCwsLCwsLP/AABEIAPAAmAMBIgACEQEDEQH/xAAbAAACAwEBAQAAAAAAAAAAAAAABAMFBgIBB//EADkQAAEDAgIIAwgBAwQDAAAAAAEAAgMEESExBRIUQVFhktETUnEGIjJTgZGhwbFCYvBygqLhFTRj/8QAGQEAAwEBAQAAAAAAAAAAAAAAAAIDBAEF/8QAKBEAAwACAgEDBAIDAQAAAAAAAAECAxESITEEIkETUWFxMpFCofAU/9oADAMBAAIRAxEAPwD7RsMXy4+hvZGwxfLj6G9kwhAC+wxfLj6G9kbDF8uPob2TCEAL7DF8uPob2RsMXy4+hvZTkqnr9PNbgz3ncdw7papT5GmKp6RYmii+XH0N7KCRtO3MQj/a3ss5NPLKfeJtwGARFo5ReZ/CNC9Ml/Jl6ail/wDj0t7KaJtO74RCf9reyov/ABgO5RP0TbH8rn1a+x36GP7mp2GL5cfQ3sjYYvlx9DeyzEFRNEfdJLfK7Ef9K7odNMfg73Hc8j6FUnKn56JXgqe12ObDF8uPob2RsMXy4+hvZMIVSIvsMXy4+hvZGwxfLj6G9kwhAC+wxfLj6G9kbDF8uPob2TCEAL7DF8uPob2QmEIAEIQgAUdRO1jS5xsAieYMaXONgFl6mpdUPvkwZD/N6nkvj+yuLHzf4Oq7SLpTkRHlbj6qOGjvYjenYYbY2Uc9c1nruAz+yzP70a0/8YQ3HTZb1M1gCz0mlahx9yI24uNlDJJWuyDB+V36iXhC/Qp/ya/s1JfyXniA5rJ6lf8A2H6LiSprY8XRhw/tuj634Z1el+1L+zWvhDgq2p0eLFVWjvalhOrICx3PL7rRQzhwXVU34FcZML7K+i0k+E6rruZwOYHJaWmqGyNDmm4KoqujviEpSTPgdcYt/qHH05rsW4en4OXE5FufJrUKOnnD2hzTcFSLUY2tAhCEACEIQAIQqfTukdQag+IjHklqlK2xol09IR05XeI/w2/CM+ZXVLEAEhSR43OJzVlr2Cyb29s3NcUpR5NLbAZqFsYvffxXNnC5suTNyQ2CX2H2rtgSME+OKba66ZMnUtE7HXTDMkkHJiF3FUlkbkr9Mez0VQDcarvMP2si509A/Vfd0V8Dw9F9FS9dRtlYWPFwfwkyYU+56ZbB6px7b7n/ALwI6L0g2Roc03BUtbT7xkVi7P0fPquuYXHA/tbWkqQ9otiCkiuS4vyUzYvptXHaZXUFYYH4/Acx+wtXFIHAEYgrOaQguF5oGv1HeG4+6cuRVMd8XxZPLCueS8mmQhC0mMEIQgCOpm1Glx3LFSgveXHMm60+lzkPqqgQhZsz29Gz0+pWzmlb/KdZH7zRuULQpmOs9qRDW9jfgeignpAU8vCruUZVbRn6mnLcl5BPZW1THdU08dis9LTNmOua7HRJv/KZgkuqiF5CsaeQ/Rdli5I6LNpwXq4hdguytCfRja7Kz2g0aJ4nNOeYPNZb2Ury3Whd8TMr8LrbEcVhPaSDwKpkw+Fxx/ay5lpq0eh6R8peJ/tfs20Q1m4qlrqexvvT+j6i4ClrogQnfuklLcXob0FXeIyx+JuB5hWax1HP4ModuOB9FsAbq2KtrRDPHGtrwz1CEKpEQr23KS8H0VrVsuL8ElZRtdlorogsuZG91LkvXZJND8hlpuF0qc6RDDYmyfhqwd6dWmTrFS7PZd6qasYq3cL3ISEzMVO0VxPQpFHywTUJ3LktsV2xmKRFaex2M5JhJxZppj7q8sy2jiUYqm9qKDxoHD+oYj6K9IUMjcwuXO0NiyOaTXwZT2Vq9aMA/E33T9FpMwskYdmqyP6JMRydn3WqpHYKGJ/DNnqUt814fYhpCDAq69n6rXisc24fTcq+tZmodATakxbud/gTw+NkrXPH+jUoQhazCBCSmjtgnVHMy45rjWzqK5C9IQoFRfZWvu1wBVVV6Gli96B1x5D+lcSAg6wzU8NQHcjwXOMvplFkue14MxFp/V92VpY7nkrBte1wuCCFZ1lDHKLPaDz3/dZfSPss5p1oJCOX+ZqdTc/kvF4cnn2v/RbiQHeu9bgsi6sqITaVlxxGB7J6l02x++x4HApFkRWvTtdrtGiEqZgkVCys5pyCqunVkLxdF8CuXtul6Wa6aWhPaMbTlme9paLXZrD4m4g+iNCVeuxp5Yq3mZe4Wa0WPDllZuDrj64rPS1WzbjfPG5fwXtQ3C6qC/VkaeBVu992qjqs0WdxeNM3QN0KOlddjTyH8IW1HnMlQhCAFKqPG6g1E/K24SZKnSGTISFBKzHDNTkoBupMqm0QxTnepg668LApGw2XUmFNEUkYcLOAPqqXSXsxFILgap5LQ+GuXMsioT8o7GaoftZ8/q9HTU/9zRvHBdUmkCfXgVuZGBwsVmdNaBGLmYHOyzVjc9o34/UTk6vyO6Ortb1V/A+4XzrRVUWSBp9MVu6CW4VMNkPV4uIzJms5OLVB5gLRyZrPV3/sD/T+02Un6by/0WbPhVJWfEVdN+FVDotaUDmkorj6bNlRC0bP9I/hClaLADhghbV4PPb2z1CELpwFX1GCsFX6VwBPJJfgaO2UFZXOuQwXsvaeud/U0hN6NgBF/qnZIwdyzKW+9myskr26IIqsFNCdKOpwN32XrRZOm0Tcy/A82ReuIVf4lipRMmVk3jPXk3XD8QvRIvXjelH8GG07BqTXHFanQ8l2g8lQ+1GLx6hXuhWWaPRQj+bNuZ7xJstpslmqs3nHp+1oqk4LOyNvOeQVMpn9P8ltf3UvoeHWn5DFTSYNTHsxFg9/E2C7K3SQU+MNl6hCFrMIIQhAAlNIsu38fdNqGqHurleDqemVWjBYW4Jt7FBDg5NqUrrRTI/dshDCo3MTS8XeIqpldLEoDgrSRirquNSqdGjHe+jyN+OK7lksEgJCFHUzlzbNSci3DbKmrHizADIG5/S1VBHYKu0Vo/VxOZzKugLBGOflnM+RP2oiqHKlo2az3Hn/AAn9Iz2B4nJR6MisEV2zke2Gz2t91uavNDQ6sLBxF/uqGrGs5rcySAtU1tgBwwVcK7bJZ37Uj1CELQZQQhCABL1j7CyYVNpWY3P2SW9IeJ5PQUxu4ncnUnRCwCY8RJPgbIuwkK4M4aMbBL19aG+u4JKCMuILt/4S1ffQ8YtrbGpqxzvhFhxPZc7OXZkpuOBSloCOLfbDmp6kQbQjeiaANGATa8kxC5xR3m99kMOC8mmXpaUvO7G29cb0hkk3sQlaXv5KxA1WrilgtijSMtmpEtLZRvbUoNDR68xO5g/JyWkVdoGl1IgT8TveP6VitOKdSZc1cqBCEKhIEIQgAVHWm7seKvFU1EGsXBTyraKYmk+zgyhJ1ukA0L2akIGBw4Koq4je388FnqmjXjxy2NULTK7WOW5XkEYyVfQ2a0J6ORdjoTM2/A0uJSug5RyFWfgyrycrlzrL0jgl5GE4KbKykzipqNwzUdNBckn7qaOnOZTDGWXEm32UdKVpEb/dCrYI/Gma3dmfQJjSM9geCf0BR6jdd3xP/DdwQlyrR3fCHXyWoQhC1GMEIQgAQhCABIyGzinknWsxB+hS14GkWncqyqZdWEgSE7LlZrNWLoiiuMNyahfuSzZeKkZILpUUpbLHxVwZUprLt+WKfkS4JDMcqlPJIRu4BOMyXZYlzokeQlqmWwXsj8MEj4RkcI2+rjwCKY0R8sk0dSGZ+s74G/8AI7gtIo6eEMaGtyGCkVojiiOS+bBCEJyYIQhAAhCEAC4lZcELtCAKoqCSPFOVY1XeuKXc4FZ6ReWJuhxXOrvTEjrJSV1rWU2aJ2yJ0uqbWumGy3S7GXP6TbI1xbGrR3Cz8pp2SiabLionsn8Ig06YtVzHIZnADmrvRdF4TP7ji48+CrNB02u8yHIYN9d5V+qYp/yYuatexAhCFYzghCEACEIQAIQhAAhCEAQVcOsOYyVN4mJBwIWgSdfQiTEYP48eRU7jfaK47S6ZWvGCRkHvBTSuLTquzCjjxuVmZrlaJY23KnCgY+ym8QLqFrZ0XJOYF7g1uZP2HFTTzABO6EotW8jvidlfcF1Lk9HN8FyLGmhDGhoyAspUIWsxN7BCEIAEIQgAQhCABCh2uPzs6m90bXH52dTe6AJkKHa4/Ozqb3RtcfnZ1N7oAmQodrj87OpvdG1x+dnU3ugDyqpGyD3hjuO8KkqNFSM+E6zeWB+yvNrj87OpvdG1x+dnU3ukrGqKRlqfBlgHbw4cbhHim9gHHla61O1x+dnU3uvNrj87Opqn9H8lf/T+Cr0bo0kh8gtwaf5Ku1DtcfnZ1N7o2uPzs6m91WZUrojduntkyFDtcfnZ1N7o2uPzs6m90whMhQ7XH52dTe6Nrj87OpvdAEyFDtcfnZ1N7o2uPzs6m90ATIUO1x+dnU3uhAH/2Q=="/>
          <p:cNvSpPr>
            <a:spLocks noChangeAspect="1" noChangeArrowheads="1"/>
          </p:cNvSpPr>
          <p:nvPr/>
        </p:nvSpPr>
        <p:spPr bwMode="auto">
          <a:xfrm>
            <a:off x="155575" y="-1371600"/>
            <a:ext cx="18192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630600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2.17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8333" r="29167"/>
          <a:stretch>
            <a:fillRect/>
          </a:stretch>
        </p:blipFill>
        <p:spPr bwMode="auto">
          <a:xfrm>
            <a:off x="304800" y="1295400"/>
            <a:ext cx="1667982" cy="152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90600" y="34290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形聲字：麵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湎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緬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5297" name="Picture 1" descr="C:\Users\Meishing\Dropbox\meizhouhuayu\pics\面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0" y="1219200"/>
            <a:ext cx="1524000" cy="1502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5943600" y="632460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5706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4698" t="48302" r="49530"/>
          <a:stretch>
            <a:fillRect/>
          </a:stretch>
        </p:blipFill>
        <p:spPr bwMode="auto">
          <a:xfrm>
            <a:off x="457200" y="4746626"/>
            <a:ext cx="2438400" cy="1739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3733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733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前面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362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後面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191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見面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791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外面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143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1295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水面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4953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海面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743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裡面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5791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895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35104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51321" r="75302"/>
          <a:stretch>
            <a:fillRect/>
          </a:stretch>
        </p:blipFill>
        <p:spPr bwMode="auto">
          <a:xfrm>
            <a:off x="1066800" y="4191000"/>
            <a:ext cx="2590800" cy="1816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3200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漂亮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810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月亮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334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雪亮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4800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明亮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838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3276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不亮了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亮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057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1828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172932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2.17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87500"/>
          <a:stretch>
            <a:fillRect/>
          </a:stretch>
        </p:blipFill>
        <p:spPr bwMode="auto">
          <a:xfrm>
            <a:off x="381000" y="1295400"/>
            <a:ext cx="1751381" cy="16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4600" y="728990"/>
            <a:ext cx="2514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形聲字：悼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04" name="Picture 4" descr="https://encrypted-tbn0.gstatic.com/images?q=tbn:ANd9GcTOaoK3-sUt0xguTUhnlwzcPDOq4CPZAvjKXCLrArfMbZ0v0Oh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5800" y="2666999"/>
            <a:ext cx="2143125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3225800" y="5410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1500" y="4800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01579704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9396" t="51321" r="24832"/>
          <a:stretch>
            <a:fillRect/>
          </a:stretch>
        </p:blipFill>
        <p:spPr bwMode="auto">
          <a:xfrm>
            <a:off x="457200" y="4800600"/>
            <a:ext cx="2622698" cy="1762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擦掉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419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用掉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990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跑不掉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352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486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掉包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791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掉下來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200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066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057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掉出來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2057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掉進來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掉牙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155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eishing\Dropbox\meizhouhuayu\pics\32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r="87500"/>
          <a:stretch>
            <a:fillRect/>
          </a:stretch>
        </p:blipFill>
        <p:spPr bwMode="auto">
          <a:xfrm>
            <a:off x="304800" y="1143000"/>
            <a:ext cx="1749058" cy="16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25158" y="3276600"/>
            <a:ext cx="205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形聲字：啦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9155" name="Picture 3" descr="C:\Users\Meishing\Dropbox\meizhouhuayu\pics\拉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123506"/>
            <a:ext cx="3796664" cy="1324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5486400" y="2514600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金文</a:t>
            </a:r>
            <a:endParaRPr lang="en-US" sz="1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2514600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小篆</a:t>
            </a:r>
            <a:endParaRPr lang="en-US" sz="1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601980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9157" name="AutoShape 5" descr="data:image/jpeg;base64,/9j/4AAQSkZJRgABAQAAAQABAAD/2wCEAAkGBhQSERUUExQWFRUWGR4YGBcYGBoaGxsaGBoWHBwaHhoYGyYeHBwjGxkcHy8gJCcpLCwsGh4xNTAqNSgrLCkBCQoKDgwOGg8PGiwkHyQsLSkqLC0sLCwsLCksLCwsLCwsLCwsLCwsLCwsLCwsLCwsLCwsLCwsLCksLCwsLCwsLP/AABEIALcBEwMBIgACEQEDEQH/xAAcAAACAgMBAQAAAAAAAAAAAAAFBgMEAAIHAQj/xABBEAACAQIEAwYDBgQFBAIDAQABAhEDIQAEEjEFQVEGEyJhcYEykaEUQrHB0fAjUuHxBxVicoIzU5KiFtJDssII/8QAGgEAAwEBAQEAAAAAAAAAAAAAAQIDBAAFBv/EAC8RAAICAgIABgAEBQUAAAAAAAABAhEDIRIxBBMiQVFhcYGR4TKhwfDxBRRCsdH/2gAMAwEAAhEDEQA/AFvhXaSu2fRCiN/HWi40hkH8QK0Eg2sTPyxD227W0ahq0qWSo06mtprKxkkMQWgAXa5IJIkzfHVeFZPL1MxWZ6SI+VrJTQqoW3d0WQGDpJlzBItyHXgfaCDmasffqtyjTLkR52vPn7BpRoCdlepw9+7FV3ADfACSSx3gDYWBvjOEcSNCslRqaVkU+KlUEo45gjl5HryO2HutwtDTNPWr0wBCxsREc9x1F8KfHuzzZdQ5spMRIO/QjliSkWlDjtHduzv+IXDDQRlqUMqSBNIlUKnpAAHvguvazJ1PEmZosNpWopv0sd74+YqJlCPlhk7N8Nq0qgX+eNUzAIK6Tb1IxZZKZSOR3Z3r/wCS5b/v0/8Ayx5/8oyv/fT545hXWhSyi1azslVkDCmBqA1KCA1pUjmPK2AWU4yDBqfw1NtU21cgTPhHmYG2G80fzfY6dxzJ8Pzfg7ykHPwuhVXB9/iHkZwn/wDxarl6jU2GvWo0sobxeLYLBvtI9MUeCcPq52uaC0/EpiQbAcyx5CIPuMdb4Vksjw1VDZlQ4EHXWgE84paoHsJ2wkmpIhk4y/Ep9lOyVekVdlVNxBYyFNwNIkSDa+GxOFLqLNDSALidp/XALMf4ocPWQKxY/wCmnUI+emPrgJxD/HbIUm06K7H/AEotvXxz9MJRLodzwalqDd2hcGQxUSOkGJEC2BzcGoisajKyMSCDLQT5wSvscJmc/wD9AZZCNOXrPImQU+vixmU/xuTMAhMm7DYjvFkTyIK46g2N9Hs3So6mos5Y3069yJMQeptjfinDlraNQKtqFwLiAW5+Y+uFVu0J7sVxRekIPgcgmf8ASQZjexAxZTtQQi1H1DUQqTfryt+4wjTOtEPZzL1WzEkk0VZgGkX0Hpvclb+WGqnxOmwlGVrwYI9MLeXqjx1F8CmmfDJ0yeembbYX6lPSQVlHP3kNvfy+mKQm0ScEO3FeNqvhU+IGCPmPxxmU4rCMWYGBIXy9cJNTiXUy33iQLm3tiWpxZSymJHNfx35nHLJbEoam7S7W3jblcgz8sXcrxkOJKkAWYmIBtA85nCLSzOofFpAMGeh3PttHmMXMlnB3igGwOoW3USSfWBhubQaQ+UaIgGB1mBzxIjqwDKQR1BkWwsZHteulU0XNtTMAB62wTfilNNNLwhjTZoGwO0CepJ+WFc236WMuNbCSV0YeEzjbFPJvZR6/T+pxbxoSrTJtp7Mx4TjWrVCiT1j3OF3i/aGn8JBge0iPLlMH2x0pqK2Ci3U7SKHZQNQBgEH54ocY7Taf+kL9ZGFirxCDsRvyjkRsfTFbM1zp1EmI2AH7/ZxheabHUUTZ7OFz4mgm87D9+2K9eq6DwjUfXr7/AExUDyL7Azff67D1nfEtT4QTtuYIiekxJ9LYixizR4iygXKzsJ0mduvP9zirnuKHTtE8idyDvaxP64pVM+QYU7c4/CcYB3hjUqgef7v6Y6vkIayOaPdrrTxc7eZ8umMxQ8f88+k/pjMCwkuZz618xUqoYCVFcbXZICuRYGIt5jnjnHGuGMcw6qLu5IG1zLR5c8NHB82pzlKkJ0u6IY5rqOq4v8JOAuUrzUStVJA+Ixa0RY225x54aE5OKk+2z1suKKlKPslr+/1CnDeIfwtFQqlUDxLUsQRbWBaQRGxjC52j4v3hWmpLKh36mIt5YeON8OWuiuI1JcEfynf25+2EPinCu6rQdmEg+fTFkY5W1SKdJgkdZBjyG+G/h3GkL06rEop1tcTLUQraRBsCdIkxEzfAReHCpTNQAhkHjAG6tYN6rcehHTFbNkBdEExqCEnTAbc6VkEmwueQscUg0/UTmpQuJOlStWIJYeIzEiPXEOZzLA6HA9OR64YOG5sNTUssrpkcokbz1HTngVxvS9WlSpCXYgab2ZiANzIknbCRluhpQpWWez2fNL4nK0W8NSCTPhqMnhHxfBEeeJs9xSlWb+ElSkSbyVIPnpA8PoJw/cT/AMEKOXyr1XzT60BdoVQNKiSonYwDBOFzN9jEoVly9PMJUaoFYVChTQryYI1NLaEYwCNx1w82krJ403KkC80wWmndrreRqsx2iWMbJ+zhf4jQDO7lhLksQBYajMDyBt6RjpubJyWWqd2BUoVAUGpQtU6lN4kHQLxb58uWZPMS95iCD6R/bE4O0UyJJhns1wQVy4J06AI5Sx2EwfXFxKb5Ou2ioIAglWFxqgG0ypIt74F5PiFTL0zVCq6MxpkNO4UNNtjBscGctwc0ss+YzQ1E/c1EMNQGgWmN552mZOzbsC4uOuxjr9u3qUmKLpbUqT8U6la4BG9o254C5jPslWnRrs7IzqGVTDLqMEXsCAZg4i7PdpKIaGTuyoJSDKlohQ1p6meseWL+depxCCFJCQT8P8KSdTM4mJiRO+nyjCtu+gxhFx72e0u0C5VnQd46GympYgW8Mqbr+pvi5l+06OrA0yrLYqSdj6QI9sAOI0aT0opKwc3CtcbCNLb9SS1h1wy5nsiq0+8rOy66YAAXW2oA3aNkCgH35YRtUB4LboFZrMsbUTeJ2n6dPPGLxQuIVWeoD8CiSYEkiOQxnZjPtQpspUVNb6EYqpBK7DxWKajvO9sNPCsguUpuz6adRjqBV4aAFlA3nAtfmeWBaR3lR1G9ixle09LTpqalabjSZHrhh4YFKvUUyO6MHrrIT8GONEyaLQfvVpvUqku5qghgXIgAjaBufLzjEHAOHOmVdDzqALIMBZZuQ9DPnhrvoSeLgRdzexJPQ4ucKrsKyAixYAnykT8vywLfPDVAZdQ3AO0Rvg1kHHqQjMP/AAa8+pGOVolxQfyXG6juu6AEzBWCBMxIm8fTBDhnahajQ3hB2EXwq5erAJF9FONuZAX/APuP+J88V6WdJ1MBpIgTcTcf1xfzWuzvL1o6HxHOaV8JUHcE3H029cc8zeaVnJm02kk7Rfrf+mJGzD1BubdTb25A+XPl0xXpNcCzMSBewvt5n6YlknzBwKdfUTJgTfl+WxjrjWvWJTwiCPnfF/OuKjtptBI09VG0ew2+WKFKmN38INwL6vlPpew6ThKDRRa6sSxEG97kjG9TO/yAhfMz79JwXytJBmlhQEpjvCPOmhe/U6hE4A0ELhgB78sFx1s5o1N1LNIJ2PX3xqjmJjT1O/yxNlKcfEQdOwtB6D388bZnOqxZVABsIFwbmb9P0OFv2ONFrVDsR7zOPMaGm3L/APU4zB0cJeS4m9OotSnUNNl+FxZpIItPkSPfEzuXuzEkm59Thy/wvzGUHfUygOYKudVQBh3YCAKgNtySeZtuBhV45T0ZmqBsTqEAADVewFoBO2GWtGuTcvUzfhubbRp1kLJ8MwJO9ud8XuIZgVNIYamTa+5IjeOnKMDKbQSRbVeeY6icXaSjVI6fX9xjHktSZ7PhmpY1pEdXNskmSIUnSsgfEq3jcS3PAfP1dRBxazWdPfNAVhp0EMJBEg7SL6gCD5DFjh/BzUoagJJfTrJhKenuzLH+Zy+lR67nb0sEHHHXyeb4mfObK+R4k1OlY2uNtvT9Di92NrK1bKKVmp9sFZ35stNaZVJ6Aq5PqMDMtRRqVX+JGhmKrFyInUfK0bC53tBn4TRCKapqmno/l+M6oWF6GDE+eOUa2ZXbX5HYe0nGX4hWXJ0jNIHVm6k/dkEUh5vsRyX1wo9ouC5ihmmzFMFvGHBCzBF4IEmCBE2m4ti1ke0mW7paWVqim4JBSorKXL9KhF3m8ySScXslxmqW7usPuzLDxH4RIIGl5J5R74rOKkqIQk4uxH7R9o67EVGUBjKxIkEiWEAXABAJ8wJN8D+DZZKdOs9cE6gUUgwZIJYAbEk6R5QcO3FOzdN2kSDEE72uR5QJn3OKeR4lk0Zcrm6CVUUEtUAOpGqHUQHB1A7G3ljI2k+KNKd7bFLLH+EtFhbvlqNb/RpI9/ywQ7WcYq5h4J/hUrIoACjqxjdj1PLpfDbmf8N6BR61HMs1E3V1Ac0xvFQC7AHZhp89pKoeHgtVpOdxZhb0MetyD6Yopxk9E5QlFb9yj2Z4DUzlYUqcLqN3b4VsTfrtsMW+F1c3SNcUkZ0U91mAlwdLHnvYgmQNjcQcZ2R442UzKsTBTUuknwEmxkWhrWaegjGvDO0vdZbMCGNSuzkMGgqXUDVtMreIInVBtsMnLj6VYkaW7Kh4sS0qIB2vJg339cMVXi9ZuH0j3jaqlV008tCiN5lrqbG35pmXQsyqLEkKPUkAfjhv4y60jQpwTTpztuVClQeQmTPqMCaWh4SdvZ7lMwVpMrk2Eje8kCBAtub2232wRyzGtposNQ+6WJAUC5Nrkb88UF4hQZVCqtR2AARyQVYnbw8/LFXOdpDS1rpQOrFUZZaFQABQT1YNM9TgXfSKOrSb/wADLUzo+20adeqXpNUCE6ZJb7iPA3JYCfWdpLZxHh57sikylndiY3AqaRq6eFQSb/pjlvAMxrh6wYs1UOr3HiUoAykQJVgBHQRhgzPaWqW8E/DFuWrCyxv/AIsksik/V1/Qj4v2Waj3bU2BcwXMiORJA6CYvOr6YZPsf2aqFzYZS1FQRSUPpUhSzmfuhgw2PO20gcvwzMVVFSmW7sIjFJUMzIxgAtcqYneIOx2wd4rnc1Wph6iAVHRVJAgtIMSARBEwROkkkwOTRtae2VqMna0v/CKn2wp06zFMuj0ASuqSHeJg6pCzz06dj74sZft1SqOe9yy6Juach1HIGSJPuPTCJxFamX/h3UKdtQO9/umMHsh2Vc5darGAR3jAkDcAget4vG2LSdaaFhKafpYwZ6plqgZqTsQPuGzR5K1m8wCNjiCnw+qtUB6fiQGoDK3Aje9jJH7mLJ7SnMCmugLTolAGVAGpwBO0iBG8AW9sT8GLuld1TvmV0FPYatLSe8m+nSRcdBhHC1aC67kL+ap6ATMR94/FPku6n5n0xrpBVXe2pgCxjxAnfyPM/PBmjmXNZkcKGRmpo4AKsUZhpJYl1OkKNUMLEmTgJUzKks4GncQb25idr+VsdDG5OkQlUUm/c2y2cUfaGdtJZSonc94yzH/EH5jAzPZjSulTtc9Z9sQ5zjhRWCABG8LGLtPJR085A88FuL8EWrl6ebosgNRUWpRUyEYgDedxYEdeuGnhkT5xfboXKhsLR53v/bGjyCZ5f2GLtbIxqCy6qYDWEmJPPYRPuMRPQfSGsNW3nFxt6/TE6HoqLmWAidvM/rjMOPCMnQairVSiuxZiAIA1MxAE8oIxmDxQlS+DlPC6DhhUDMkbFSQ1/Mcj9cEK6zLNJJ3JM/vlgaubOJUz5/ln3wGzVFfBOxOgDmDJ9IP9MWaaMVkbEGT9fn+WKlASZaAOnTBXOVnpU1QAeNTcjk3IdDEfM4GOMckt+xtipY8b+wApkk++C/B6S0yaiEkBQveMreEmZjSJEi1rid74BNUiRGDGSr1qailCKKgJDPt4lggMLFiIGkg7C2NLmjE3fRX4hQdWqDWjLUbUShmQDYGwiJ29sQZlo0L7kekx+P0GLeZyhpOBVg9INvcGCOlxvgTmasvb6YCa4/iLLSotVasGxvb1nrh+7J9+1JatSvrpgsBTIBZTJhidyDE9Yv1jmlZxPhnYbx8UDVEfd1THOInDNwTiZACUmMqskSYMQDPuZI2+kJJtdCwUXfIYMzn3dagWoA5uXmNJmdMHYfh0O2EgVyCSbliSSdySZn5nHS6nD1zuWc6khkMFoR6T3IlwRqQFTINiBPIY5mMmdWmbx1wsZWx5w4pBvs72pr5KqKlFtvipmdLr5xsf9QuLbi2G/jHG6OdydXM6ETM0lDPCgM3IjVYssmBMxa2OZyVeDeDGCJc6CokahBIPK0j32jnjuHJ2uxeXHsofG8nmb4i1WG1vzvfFzIZYtUEdf1n6YqUsuxFhOH9yfsMOX4ZTH2QqPGzgk3+74vxAxf41U11FEfCv1J/QD5nFBKppVKJIk0qckGd2kXA5xiXNCoMwR4dRgxcjYemJRTZbVl7LUKdF3rFdQQEKJg94RY26b/LCjm1JuTOGPM1neloUyNesxMWBUH0Y6iOoAwJzeVbTMW/fyxRKjOpcm5fp+BNlHY0KcHw0W1OI+ImrqUT0Ez+7MXZzNnRmKth4RA9A5H1H1xQ7O8KJy0mAKpZRPkCVJ6Qyn5jEuUoVKYajEF9TcjYKNNxYjc2xN+q0WrjT+SSs9RQFj+GyqFczBFjKzy2FukTvJZ+KV3or3fe1FQAa94PmFFo8+l8CO0TDvERACadJQb9Lx6iRh/7IEUcoPDFRhrJF41XEjmdMD2OLY5uMrQr0hKp8CNZ01uQrCWbSWIMxEWk7bHmMHqxooO4p1CFQX7zUNTXmAJ3PKPbFbJ8S71wQunWWhRyJDN9bcsBWo1aqvXMadUs0xdrgQfl8sLKXJtseL4rXuFKcUa9PQ6x/MlTebNOxHWCADh/yHF8tQy0UiGeS5WQrkgidQNx8PMY5fw2iO8E/3PIfPBzJZMlm8XMiQd1H7nzjE3FyqK7/AHOUgblM/Rr1CWeKsklHGlpmTz8V+hOL75cG0WHl+xirwjhFLM1KxYeJJLGRJJqMFUAmNIReQkn0jFtODTC0kqw06TJItysYt0xZeJUPTQP9q57sX+0tSjQXU4JbZVG59/ui2/0OCPZXiXf0UpUiEY1fGTfwsAIifEZjobb4ucW/wtq1aRlW1C63AloO5Mn6Y5dR7/Lu9M66TKYqLcEEb7XB9N8Fz8z+JaFeLh9nbE7JMtRXJpuqklkhl1GCL7/jj0cJXTp+y6QNQUhzIDGdw5Mn0jy5Yl7LcfqvQUsFeIGoEmYAvq5/qDg0OMKd0Psf6Y8+S+2i14hePBqXOlW2A3J2EfyYzDRSzNJhMgeRKg/U4zDqLrth4w+f5HzBls0V+6rDzH574JU+LUvvUSP9rfrGBEdMYpnGlwi+xIZ5w6YXzfF6ehhTpEEgiWaY9gL+5wS4lmXamC5Erc2g7Afl/S2FmoLHBqrmlIJMXvETc35zGGjBRTSBPxOSXbKZYaYEEnniahxCqvwuwiwi1hyMRioKQ1dAdsWFYAWP1wjQiyEtTiTsFV11hZIvzY3JsLmBc9BgVWp6HI5A29CJH44v5aoWYyItjTP5F2bUoJERb3/XBTGe1opU1kwOZwa4HlmGaFNd3JUeYIJ/AfTA/L09LAkfvmP31w79lmC1ZUeN1C6v5UUl3P8AyAVf+Xlhpag5E47molXKZlFqMjTKsVNuakg4XuIVUeqSpkRG0XBPI4N1V1O79SSfmcLSLOp4sWMfj+BxGPq7NLflu0eLSYwAL3PL7oJO5iwBOLuXrmJPIWx6MtUFIMuzllgCSViGJtZRdeU6jyF69NvugXnGiGtmWTbLdLMd0QdIJ8/fFnhi88Uc4tx1nBPhdRURy+qbaQsSd5PisAPffAu9o52tMlybGrWWwJeoov0BAv1xLmTrr5h4iHYW2AEqB8gMXsplO5QV9ShkS1NgZDnwg7AH4p/thfzOb0AqZIZh6z6874lCS5F/tlvguaC61MQdjBJJWwFul9+uLLwVvz8I97DFyj2PzlSmDQom+8FRcbgszAR5g4XG71KrUaoKsp8Sk3DCCNpBkEG29sNGSfRKWJxQc7PMauZWkfDTSZjchbQPn8pwSr1xVzDMpHgDFSLA3gCBuCTA9fPCnmKELqJ3P5/jh27CcOSohrkgDVoVZ5re498GbUYugxtyVgyp2dal4nfxQCRB+9uJnfDVw3tFQoUE11gG8IeQbAm67dMRcbp2BIHicgeimAfoD74BVux1SoDUFRSKjHShAtptzPQM1vLriMclbZZ4nJVE9yGdFN1qIZ0Gw1WsBM+s/TDFwaun2hHVlhhUYaBqTWTTHwn4WC7TO7YTezHZ/vquZHeELSVNKgCX1BzuSAoUKZ35YO9j+z2Zau4Wg/dR/wBRl0oTYiC8avOJ2w8qm6QsVKFNhin2ZR827lj9mYMSQQJf+UQLC5NrSIxU4Jkm+0VKVBbLUULqBAAAlxveRBJG525YceFdm1oUQuZrgxsqtAA9f0xvnOOZXLqAlTQvMUxqY/7mgnn1GHi4QSd3L+RVxc31oG0ux7PWd0TuQWJaCQra4Y7fFM8rD6YY8rSpZYW+LqRHy6C/rfAZe22WIIpmqWAkUwjsx9FCmScL/Ee2jhivcFvERHelRb0Bkec46ebn7L8h446Ho8TJOxHtA/fnjmP+MnZzUEztMQywlaOak+BvYnSfJh0wwcAzlSoSzURTUbaSzX8ySTPoPPBPjWipRek/iWopQgTzERI2+hwkWHJDQrdkqmmgAwKmFJM2NgJFrbbYOioOTH9++B2T0gKkbLpF/afXzxZWkon8Zxkb2YGKvE+BZp61RlanpZiRLQYJtblbGYYa/DEZiYYz5/1xmK+fNfBWsf2cLpi+NEGNqZvjZF39cbCB44ti2y/w09J+c/p9cVHOL1a1OmOZWT7G0eUW9jgoDIqyeAnp+eIaNMk74u5j/oesfiMZw6hLbY5q2cjeiYH/ACI+QGC1PNimFOx5eR35Yr0siVJFoDHz2Mbjzke2LA4TVMEUyyfQ/UYzyas1LUQTxWsNVMAzAJNo+Ij9MG+zHEmViAAToYT0ESfwGFvPGazQNIDRpmY02InncYNdlcuXrMgBJNN4A32AsPf64o9wa+iUf41+JYWr/DqHc6T84xTymVCBEqbi+k7DUZkxuY5eWDPFOBZjLUXqugUAC2pSbkKLAnrP44F8C7MVc3TqZktFKm2k3ALNAbTJMKIIuesb4Ti8a9SorL1vRFxZCWOn4R02gemN+G1O6/iOoMAgA89Ssp+jH3jGcZzFSkUlSqfcBiSB5Db0v6nAevxItM4dO0SkuLL+aYGpa4AEecifzj2wSygI0SraQdREHaRz2kgQJ6487O9nu9dRUcUxE3Bk+UkiDf6Yf8lQ4dTZhXSo7CIGpjTBtsqWPW8xtjuSjSFpt2AuN8VNbLlTIkqY9GHl5dcLvF+HtoQCAySwP+oEG8+gw2cbdapIoBAsgyylCYM7Ee3S2A+eWAC7wFBEaev4yeeMyVOkaLVbHDgfaepmR8SKy6VqTqLCN9NONKhljx6hF5BjA/inZilmsymaDEU1Gkx/+SCYudhcg2v5WwD7GcObMiqCaQRQC2pSWYmYVSGAEXNwRcW6dRy1fLplTTJGsKQsLMWEDpy+vrjf4bw6T51a+AzyucEmLfaDhuXqUhSc06bG1P4QZECw6SQI8x5YUuwVRkfMgg6EPdkCCSwLTbnEfXHZKlOktElVWCm8AyI5nnjmPCOFkBmpidbFj6sSdx64TPnWdSko1Wv8/oCWLy6+wvm8zrpwYEMCJ32Mxa3mOe+PMtxEKqolE1GDfw73uJOoAzpBJEH+Um9sW6XZlnpSSVqFvCscliSSdv7dcVuN9p6HDyVyya3Ah6hMmRy6SZBIEcsRXlOCW3L4RfGqVsLZbt7UptofLazHh0OBcfd0NB+Wo42r57OVWLk92hAjUSOd/DEwF/1Cd55Y5Tn+01bM1hUcKBIMRe3Vhf5Y6bw/h1MoXGvSUlZckQw2v64ObHwSk1Sft+4vJN6F7juUzDKWWqGpyDctqAgfSZOBnCsvrbXUKsN401DMdNP5zi72hz1TL1Edge6ZfBzBI3B6NtY8j6wwZjL08nw5H0qWqKup+ZZhNjuBNgPPDY88YqpwTEcW9xZd4PTNPJOVhD3pjT/KWtPOdPXC+mW8V/3+/wBxiLKcfQ06dMMdZrTVUggLqkLHUWA9fXDLwbhgqNqYW/dsQpJuuisJ8kEsllCiDkYv5+3X64G8Xqxe8+vv+/3LP3CqLCB0/tgDx5ASgHn+4Fvbb64K1sbI/SBBmgLmxj8ceVaqwOf9cSOsbAe5gfqMaqlrRPyHz54yWeezXvzyFsZiBlPUfT9MZjrAcXoICLkDGgaCcbG22Js2i9zRZQASait1JVlIn/iwx6jYqRUqDpg5xzMq7UmVSg7mmNNzELJj/TJtgTQyrVWVFuzHSAPPDB2mbXmKjaBTJKDQIsBTUC4tsAd+eOVcjn0Dc6IpACLsNucA4KdjKZNcNGoJ4jEecc+Rv7YD5obKBtf5+Xthv7LcLq91rQhdVrjkPbrOBkaUXYYK3o1dEFZ1S6AkrN5kkn6zhjyHFsvTpKrspa9uck7bYA18gadbSTJKzbzJ8sWq3ZdwSR4t5j+uMcuL7Zrba2kJdbIFqjsCCWckLfUS7WEczePXHT+zvCV4fQXUAcxVMM3SxOkH+VV+Z9cV+zHZ51rd61Bm0CzSJQm2oL94xNwbdDNtO13FQHphT8IYn3t+uPZ8BwacrV/BnyRa3RT7VcZ7wd3urq0+jDSPrOLX+GGfjKGgVUotQvVkBpVhKmOUkFZgxpn0UczmC51D7iAD1JYj6t9DgdwzidXJ1iEaNShWBkgjcbGQQdiNsL4+DmkxsE+ErZ0LtIcrme8YBaYWwRlBEXBFtjbcH3xzHIZFKuZCBgKeowTzA2AnqevKcbcZ4lUcwWGk76RAPzucUsvYg9OePOhjcdMfLkUno6P/AJcdyQes/u+LNHKEWsB5f2xb4fRZqasb6gDfl1xcSl5T7XxKxUihTyv7vizkuBtUaFpd9baSAL2JO3KL4JDJFVlyKan+bc+i7k4tL26pIhWkICrd7ACFmSOeo2EG03wvLeh4wT7NH4Vl+HU9WtabVCNet7Bo21Mdv1xYpdndRNbM1NNIC4mJHkfujz3/ABwG4j2sy71FammXqVEUMarqsqxEkqI1EjrFuuBHE6OdzhUnUQw8RJOlTb7ndwCB5nfHsYH4mWLjFV9/3/2LOeGEu/yD3Eu26MGoZemWAWAF2VYI1HoPxg4G8OytdqemmwWVEySDfoQOk4v8M4GlFNIBnmTYzi3QrqKkbAiJ5E4fJ4PyfDzS23t/kB5fMkm+gc65mpU+ztWZU+IrTY/DsBrYaiZEzhL4nwZqtZqNIyUJAEgAixk2iet7nljpNLwVnbpHy0jCR2e4uKGbzbxrLMVAMWWWJ384+WPL8NljjUpSV6/qWyRlOkn/AHQCo8Gqo+h1gjz/AE/DHT+A58fZqKEy2zL5ISI9wAffHN+J8S8QbVvIPlHn6H6Ya+z4qijrAIDHnEmBvG8H98ifU8dGDxel9GPBmb1Ls87WnvHZtLRMwRMbyRg32srp3WVy72CojsvmsaR8xjSmDqDsuqLwP62xnFkGZdiIWIBne0kY8Ry92zRdX9lHh+XoGohVPGzqOfKTNj5Y6PwzK6EiIvhJ7OcGVMxTPxFQT/yiB7QzGT0w81AwG+n0AMfWPpikNrQ8JqK2b1LYVuP1TrBHLHvGKdZZZK7z0IWPdQoHuADhd/ztqzlHp6WUbrdT+YPlf1w7jSdnSyxkmi7VzcfELj3xEKqMDEqJ3FsQaNaeIEciQYnbnzxo2hbiSJjkJgjnjCZrLhrAcj9cZiNUm5m/mcZgg2cUNQTjKyeAHlqIA84Qk/KPkME8lwGvVBNKkxUc4gf+Twv1x7xjhrUaSJUplHVixkgkh4HIkW0AW6Y9RgQOyOZNOorrupkfv0wX4tWLOXMnVpa+8FBH0xQ4IimqNS6lAJIwT4oELEqdIAEKRNgAIjoMcqsD6B2ZuwPl+uHPhlQJRpqajDwyQJsTcix88JDIXMJJO0Dbyw4PSqIB4oEAAidJEDYj5e2EzbGx6C+Qyau+pKiSACFeRJB2wZoZh1WKqlHWzEKWX1B6EfLnhVoKzG5n1OGjs3nq3e0qbNCFgDbcdJ89sQlxcdlouV6G77YmToA1Pibl1aJgegH0xxztjxr7TmfAsT8R2n0/XHXu3uT15X/awP4g/Q44bnKn8ckgi9/I/wB8W8Bht+Y31ot4mdLihgy+WVqQUCIMx1Own0E/PFDiHZo1KpAILAAkja4Nvwx5kqtVzFJKlRZ0+BGcA9CVBAPrhhyHC6wBeshpE7FnVfaxJB8jGPbyZsVVkaMSi30JPF+FOhXWPu2jmJ39bjAzN5fSD0gkYau0OYrVitJirBNQS4kAwSLKDBj6DEfCuFd8URrcztIi/wC5x57Snymuvb8g1WjoIzOWoKFLFoUQFAMwBttqPkJxlPjLvakEoryYi56GAJI6i0cice5Ds7oW0eZNyT1sIn0xaXhQ1CW9oP6Y8fXyat/BaHBaSoHeazkSWcyo2Nl2gG4JkjrjnvFckK+fCUNJas1psoJu/tYscdPZQacDpjj9Sr9j4iHMgJVD78nBVo8gCTjZ4HI4Tbj3T/Y7xUIuKT6s6on+GtClS/6hatHxsFj0iJC+5PrhHzFXTqt8LaG9fF/9Thsz3GzWWFYgfzdT09MIGTpl6lVa1VKIVoqM0mZJK6VF2JH549T/AE7x+ScnHI79zz/G+EhFJwX0FeB8QdquhF1zaJgCeZOygef9MMXH61HKvQYOGraTrRTINrtqmw1QAN7nocLVTtimXTucrSgf954LN/qjafXboMK9bOVKznQtSo53YAtc9WiPyGLeMzSnGur1Xv8Ai/oj4aChK1+3+To2S4h3tJqg+9IHszL+WEkcCqJUqmNYuSwB3JmY5c8PfCcvRo5WnSZtTKBq306jdoO284uUadMl4iJ9eWwOPBlFRbSej0lNtJ1s5Zlc9UpuQtNSS0gskmNo1Ttzw+ZHioNNS5BqfehSACeQvO3M7/TFXP8AZxlGsDcm3rill8i4gMCJ8v0x08nKNE1Hi7GWhmQ1rCeu312xIcuo5Aajy6ib9POfXFLKZMi/LmTG1+RxeyOUNXMrTjwAFmO0KOYjzge+MtW6Q7+xm7P5DQpqH4msP9v9fwA64ziPFAh9bYt53NhKZYkKAIHIdBhOzeaD1QAQQJMgzyxvjHiqJtlXtNxtwFUKSz2F9z0jpHP1xX4VQVF8bS7HxEfgPIXv5HFbLoK1V6rGI8Ceii/1J+WJv8texNSwnl18uZvt0xmzZLfFHUEEM/eiPwjkemNzodbANHl0PLFWlUYC7Ax7n5dflidUWCyKJjksH5gTjOEiOfUWMSLXB5e2Mxp3DnZyB00T639ceYIBT4dn6lH4Hb3Aj0A2jf8Argb2nFfNaGkOVJGlR4oPPa8RsOuCI4XJMOTHWZv5Ylq8PfLr36gVO7vpkiRsfumwBn2xqWT7KcbBHZvsxUPeF5pmAApEEgkyY9sHqH+HbVjLVFgGCNzFr325j8eWKVDtW1aqBTp6IEkkhiZjygCffB+hx5wZGkHrB/W+Ok5qVoNQqjTtD2URMv8AwaagUoltfiYgQ0gKBPofbA3hnF6dMgGnrIvd20z5gyDvg9le0HdAk00LGxYn8mBC+cRgC7qW8Khix2W+52A8sVc0v4WRUfkrcQrFnZ9IWTOldh+9+XPE+VzRDAoSCIImxkfoRg7k+y1d1DtSamh+/UGkfIifyON8/wBxk4LAu0fEVBXcCAJI58+QOEhHnLjfYzuK5DrSrHN5FtY0OVuNri83i2OfZzsdlqTCpmnaoDDmmtgQRIkyHKkdAu2Jl7SZivplHWmfCKlMQJBkkDY+EjcRO3OBXa3M1Mw6wCCg0STc2UDaOnXmcUjGeOTxwdL5Dk8TjaUpPYxVO0v2gd3RqrTiFRJ0ppt9ydIAI2A2HthbzPDczmGcCvSRASjEEsJHNVtHIjC9UyNSCpNRSu5KsBHqYUc76sTcJ4bXaoqCoFBvfc+ykj3M++A8HD3T/mK/FY0rkxz4R2Ty2XDVWdq9QgCXICiOgFz7npirlMsmp6i6omFj6+36Yo0ez+bVx37CpSm4RiLddl2wep0tKgAgLsAI9t98SvJD37Hj4jFmj6PYly+YYQQfxnG9Ws5uaje36AYh7sjb6fv8Metmmk+CAPPf5/pibHDvDaxKXuQfx54VOLdklzlWozMyaSF8MHlJsQfLBvg/Ef4qqRGvw267jFnL1AlWop3JDAdRBE/TCKTg7iXdThsXa9I5dUpAswCiGaJMdYtOAuZyYLPWPw6QjDSSGJ1EAxcQAx1coHXDbx+hqXUNwZ9jvH4+2ANUB6D02JAJDz/tlY/9sP4fLKE1KL2Tzx5Y2hQqrqMCyzaP64M8OqlUjccicDqlCGIAtMA4kpKRYifXyxonNzdyZmilFUg4uaJOwIkeeGfgVVdJPwCZudz88J2UU6tWqOo/pi/RzDI0KSI2G4PPbEJKx4yodKw2IEjmZt8sQVVG4j+3XFWhxPww5Avv7b+vlid45+kc/XECjd9ELVTpveSJ9otv7/TDRwLJ6Kcn4nMnyX7o+V/fCxTpipUWnF2IFuQ6x5b4eqScxbF8Ed2SYI7RUy6aRNjPrvhJ4hmRRpObBj4V5X64feJUXJBDTH3fzHnjnnFHp182KcEhTcz94XawE8o+eNbdIn7hTh2R00aaBSSFBMXk/e+v5YsfZ2gyfOOnt+zjak5BNhzki/inGVGK3BkEQQes8vDbHm/ZTRSq5UEwTbysQb3vvjanlwsqTMWnn6/jjc1yzX9Jtb2HniI1+RuSJmPf5254ACF6N9yfMGMe4hNFjcL/AO0fQ4zHC6+Ab/mTH7if+ONK+erEaRpA58vpgjRqpPipD9/ni9w5WqFtFAEbE2AHqWEfXGjXwX2/cXMvkguygTvAxP8AZnYwqFjtAEYan4XTH8RpdoPgpmfm0Dpyn1xQzna2mgZKYamyboqiAerWnzkm8YHNncCpluzjb1mWmOmoFvoYGLLcaoZFNSBgJ/6wdWaRzuPD7CMUPtNbMLFauhBsVCyQPMA2Prghk1WmBpog2jVYtA9Znzg4Vt+4ySXQwZztp3tIAzLINQMQCRcH33HthVy3ZlGdWDd5BkJcqSbbHz9flg79nSqDCwfT8vzx6vCwt1dl89tvlhvMtpiPFaa+T0ZdqdR6VRgTdYjwg/dMgSPXoT6YVe0tI94FiGAg+xP9cNfE65eiHUjvtZXvARGkbNptqgQI6+WAPEU11gqqCRA5TeN4/K2NiPmc0PLlX6Fel2aarSmoxvBg3kflix2b4GEeoWIJ1QD/AKdwPKxv5zg9URlW6kW5gj8cAuD8Sb7U1IKraiLFiIgHU1uZGkXPI2xzdK2CEJ5peXAN56FW2KHCaQqUtQ8MMV2mQINukTHtiTjtJYI1aSB11L6WUMvybFPsb3vd1FAAC1SCSf8ASh5G40kARYxOI5ZpwtHpeC8LkwZayLtBE8MB3aBy3v8As9Mbf5QhEXJ6WP0jF184EhWYeXLfpj1M2QfDA5z9Z6Yx8me3SLXDez60Q9R00nSd7kLFzefPa+FjjXHKAdnWAwQrqJN5IIKrckmBvEX54LcYzlWukNVOnooiRPUk4BZDglBXGukzA7kmRzm3L1OKqaoRhDs+lSqFeqqwx8CxuLgkzy3+U4E9oO6oO6KGZiNNzIBNzpEdeZJ2+TpneOKSq0qJBUaBYBQOkzthXHZbUdbm52E7Dp5YZOKQr5Ni1S4exGoxHL9cWRkgbRfBZOERctMGIF7c8SDI3uIAPPfoPTbC80I0CKeRMT05HyxJTybF7QdzFxHocH/8tWIWxH9ufM+WJcsAxhSLbrzXbz25YVzO4/JTy1MAeMHaSJnFtiu4iYmTuAY8v3OJDTMTEHnfrEHnfbFDUwc2liefPl1sOdt8SHbSCGQq06dYVI1RIEHqN/WLfPDbkuIpUU6Tcbqdx7c/bCEEZhtBO89doPp+mKeaz4SpAJJEEESOW8j8uWLY8jjoRodeOZphTOkqD1IkAekj6453wYaKxJuQzX36/jh6ztMfZAS7QyglnMwDuSSJtgLQ4HNOpVEaQOXONyOW2KTycloosbXZDVzJ35f7gNsRUM7rJA1A9Y53PPFDMVqemQLeRIMj0Pr+GNKWaQrZ3vyOwP477YjxI3sKhiGMx5nrteOU+XriGoKROpbESYVonfcC/wDY4FniWqwJMHm0yet/liDQNUyAQPQ/MfphlAXkGGzaz8Q9yv8A9hjMAnoljOomfPGY7gdyHTMZajQ2NOowv/EYgbbBVBHznAvPdryQaZy6wonUp8O1udhHLAqlwcaiXEE/ckwD13xYORUrpYWHwmY9o2w9F7+CLJ1fibWyqbaQZHsTy5AYsnKJp95vck9STc48pZJQATfy1SN+hMYtswHSf31wRbKNObxdQYnawxYp8RSJuIMc/wAsbF7fdUW3/e2NVyLOZMN0tyxxxZXNSJufOcRPxEmyyTzk7YI0eFGwIgfI/wBfli1kODozKsyd9zyvMeU4RySHUWzfsZ2eJmtXRZJGgR0kamGxI2Ej8oK8Xzy0iQLHpyHtghnc2tCkTsFED8hjmPG+Pay1RzCj8MIpyZfyoQ6RN2r7WaRKFkOyhGKszHYDSdycCKOYZM2zFgzrpV3EANUVFFQwLDx6hHkeuAPDM/3lc5qrZKUiktrNHxRzIkH1K9DgjwahYGSfM7nzPniz9MaIpqcr+Bl4j/MSWZzYfgPngpwpVy1AA1BLEu1xueXnAAX0Awq1M0S8gkadiDF/XET1eZcyb7zPqcTjFtDZJqxq4jxqnoMw09DJNvS2KuWzykAlyIHqPTzOFQ1Jbeeny+WGDh2naBq3J5+WG4JEebYYp56U3EcyP7+mNaWeBkE+I8xAxR711sSLeUfh+OJSivHhuNmHXY4HFB5MNUT3Qlud59evQ49rZ4mw3j1scUqVOB6bm+KOeA2BiQY5nbe/4XwHE5ypaLv2BAZB+K5Em/19cTU+HlRMkjkI5D3nAzKV9QEyzarco63i+5bbBGiLkA7AETN5vO/SZjnibFUvk8q1lMi0jzPIk8ov+mNKCAkkQCeYHqB+5+UY8ZCTEBp5nl0HUjGUKwBYxoOn025+ov8APCnNmDMtJCm0bG/Le/mQY/XHiuJ8zzIMG1yQPcYG0czpU3krIPS39fofLF6nW1Afekc97GfQRIm1/ljhUyxSypcQoLECTEe3rfESdnqrOEYBHa6ioVBYHkJuYPIXxJTIQiD4v5lJFvPltyvgjV4nValp10yQeYuN/f4ZHL2w8a9x1QbzHBooLQ8tH/qRjlpr1VpkBiFlg6zMad9XXmPbfDdke0mbpgq2mqAfCSLgQSLzJFouBy64G1MmzlmEiSxIuASSWkbbz+A5XdekbJLlVCrms2wWQpjoZ5Hn5/hjzLuyiXDCdjy32tcG2Gc0FSCVB/GDYbC04sPRSnZlG33htMeW0WGBzIKIs0copMED5iPSce1aBG49CDb8bYb8vw+iRKqvlYG3l1GMzNAQdA07TyNuk9ekxfDcx+GhT/y4/wAg+uMwxaJuGt6DGYHMTiVqfCyzqxMkAA+IwY5EETB8r33xdbhakwbmNrD6zJ98ZjMLZp6PE4OkzEX5XP7+eJl4clzCSDeFidt4GPcZgWw0WvsK6Z0jb1jyFpxaCaRO378sZjMCxjzvzv038tvXBPg9EEs//EWHqfyx7jMcxodih2z40alTul2XfzP6DC1W4bTqIe8BaJIMkDw+h9cZjMFa2hcm9MWOK5QodCgBZhQOW/8AU++GZUFKhqPTHmMxVu0rJ49XQGp5okm/ti7Ty8+eMxmLEbslpZC+8YIZTIEG9x64zGYU4PZTLoBqMn+kY8rZ0IQxG9oWRPQkbHfr/TMZjPLsr0iy+ZpwulZ1Xk8hb069Me5upTDDVTBI5D2kSfnjMZhbYJMzNd2RqAjVtuDAHUc8RvVaQFPqPUDnaN8ZjMKK2UhmCrCJKtpOw5kyRex3E4mNM6Ygieci4OxtFzIN+px7jMcyaYLytEBiVLEk+KYiZifMe2LC0yAGQAKSABtfceXQ9MZjMGjq1Zdy3eESPgcxO07zYeYPviylQBSR90fgb/vzxmMwV0GJBpbTKxcTPkJ5fT9MQNmSQtzIvFgLEgj6dDjMZhgx2W6YcLqZVJBtAEz7mOn44q5nK6yQZO9p5xO/nO/nt1zGYCGkR5Si6ASwvfa43kWNxP0xdzFeTe0mbc94B+TfT0xmMxzFsFZgHUYB9mgfW+PcZjMLZO2f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0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0849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Meishing\Dropbox\meizhouhuayu\pics\32.2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75269" b="51698"/>
          <a:stretch>
            <a:fillRect/>
          </a:stretch>
        </p:blipFill>
        <p:spPr bwMode="auto">
          <a:xfrm>
            <a:off x="457200" y="4495800"/>
            <a:ext cx="2743200" cy="1908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90600" y="3505200"/>
            <a:ext cx="1600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10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拉下水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4419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拉肚子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914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715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715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拉出來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295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拉回來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3124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手拉手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33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拉高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491375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2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7500" r="70000"/>
          <a:stretch>
            <a:fillRect/>
          </a:stretch>
        </p:blipFill>
        <p:spPr bwMode="auto">
          <a:xfrm>
            <a:off x="381000" y="1066800"/>
            <a:ext cx="1676400" cy="1533727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57200" y="3261955"/>
            <a:ext cx="205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形聲字：撮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4200" y="41910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最快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9144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1800" y="914400"/>
            <a:ext cx="1752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最可怕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34200" y="25908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最小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4200" y="49530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最大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4200" y="33528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最長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1600" y="17526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最高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4200" y="58674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最紅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34200" y="17526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81600" y="32004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056897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2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35000" r="52500"/>
          <a:stretch>
            <a:fillRect/>
          </a:stretch>
        </p:blipFill>
        <p:spPr bwMode="auto">
          <a:xfrm>
            <a:off x="381000" y="1295400"/>
            <a:ext cx="1582480" cy="1447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44450" y="3972580"/>
            <a:ext cx="601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形聲字：方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芳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坊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彷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仿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訪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紡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妨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1371600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b="1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方</a:t>
            </a:r>
            <a:endParaRPr lang="en-US" sz="12000" b="1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5062" name="Picture 6" descr="http://upload.wikimedia.org/wikipedia/commons/b/b6/LoiKratongSkyLante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648200"/>
            <a:ext cx="2689468" cy="178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4" name="AutoShape 8" descr="data:image/jpeg;base64,/9j/4AAQSkZJRgABAQAAAQABAAD/2wCEAAkGBxQSEhUUEhQVFBQXGBgWFxcYGBUWFxgYGBgYFxcYFBcYHCggGBwmHBUXITEhJSkrLi4uGB8zODMsNygtLiwBCgoKDg0OGxAQGywkICYsLCwvNCwsLCwsLC8sLCwsLCwsLCwsLCwsLCwsLCwsLCwsLCwsLCwsLCwsLCwsLCwsLP/AABEIALcBEwMBEQACEQEDEQH/xAAcAAABBQEBAQAAAAAAAAAAAAAAAQMEBQYCBwj/xAA/EAACAQIEAwYEBAUCBgIDAAABAhEAAwQSITEFQVEGEyJhcYEykaGxB0LR8BQjUmLBguEVJHKSwvGywxZjg//EABoBAAIDAQEAAAAAAAAAAAAAAAAEAgMFAQb/xAA0EQACAgEDAgUDAQcEAwAAAAAAAQIDEQQSITFBBRMiUWFxkaGBFDJCscHR8BUjM+EkUvH/2gAMAwEAAhEDEQA/APD6AFoAKAFoAKAFUaj1rjOxXKNNhMNIpCVnJsqh4HHsRXVMhKpoouKPLAdP801UuMmfqH6sEKrSgKACgAoAKAFoAmcLwJuvH5Ruf8VVbYoIv09Lsl8Hp+AwQ7gJAyjlHPr9KyXNuWTXworgrMRwoTMajY8x6Gu73jBNcNSXVEXia33QoXkZSqiFAEiJOUAsYG5miuNUZbsE53WuMo7uqa5+SNw7AOLZaJKDM0g+EDcsenma5danPHuN6aqMalJyWfkoeNcUd5tnKFEbc+e9P6bTwj6+5i+I6yyUnVlY+A7Ma3sv9Q+37Nd1nFe72I+Feq7Y+6/kegJwm2lstmG3iJO3ITO28e9YX7TOUsYPSumtdzN4+1bFxc7QrSBEamJHOOX1p+uU3B7eolNUwsj5j4f5M9xzIHIT4Z0JgGI5gExr50/ptzjmRj+IuCliKx+pWmmjMEoA1PZvimRVhFuFWGcExKTyPUiRPKsrWafdLl4T6fU9J4dq5OjbDG5e/t7h2q4wbrsyoLKEZVtg5j6knWaNFplBJN5fd9CvW6q1RanLtjHGX9jK1qnnwoASgAoASgAoAKAFoAKAFoAKAFBoBPDybjg2OtZglzwz+YwF+fL1OlYt1c8ZjyepqvrXEkd8VuW8rMjBlE6gg0U78pNchf5exyT4MNdfMSetbKWFg8xOW5tnNdIhQAUALQAUAIaAN32dwGVAPKT6nWsrUWZkbumq2wSNvw214f3++dKJ8lsonGJwdGQRVX7MV1Mk0Zx7l273/dZCieBgZkgQSDBGYZuR5irp+XW4qecvknpvMthPZt4eOVz0MbfMsZ3mteHEUecubc22d4LEd3cVwJymY2nkRPpXLIb4OPudoudNisXYvH4zZKkA3QDqU5E9TBg+ppBaW3POPqbUvEtM+dsvx/cpcfi+8I0hR8I6dT607VXsXyZOq1LulnGEuiI1Wixddn+F9/m8SrAJMkDZSx38gT7Ulq9Q6sYWTW8O0td0XKcsY4KvGqA5AMgbHrTNTbimxHVRjG1xi8pDSTOm9TeO5Qs54OjaaubkS8uQ2RUiAlABQAlABQA4LdRcixQyhqpFYtABQBJtYeRNQcsMtjXlZHHwJyzXPM5Ourgim2YmDFTyira8ZwSMPjWTTQjodflzqE6oyL6tVZXwuV8jmL4iXXKFVRuYnWKjXQoPOck7tZK2O3CS+CFVwoFABQAtAHVpZIFcbwskoR3SSJ7cO0nWqfOGnpcIriKvE2sG97I4priKAASJV58og/WfasjWRUZG/oZ+ZX9D0LhFvUjy/f2pBSHJwJeKwwj5/s0byKgZTjz5Ec9BI8zsB84+dW0+qSRyz0xbPO+IcNZNFbU6t0J6+ta8LE+qMedcsel49ylYQdaaQg1h4YlBwKAJWAs5iedVWS2jGnr3t4HMdh8g2rlc9zLL6XCPKI1t2XUEiptRl1KYTsq5i8DRNTKW23lj2CWXA61XY8RyX6aO6xR9y+xPCiqBjzE0hDVKUsI3LPDtkNzM0TWmedfUkWLQ3NVyl7F9dfGWOXLEVFTyWSqwskGrhMKAHEuwIqLjktjY0sDdSKgoAUUAXfCcGXQEbSfvSV1qjPBr6XTOdSkjp7RzEHkYjlUlLjKKJVtSaZNODHd7VHdyS2lHjcKFEjT98qYrnngWuqUVlEKrRYKACgAoAWgB3CXArqx1AOtQsjui0i2ixV2Rk+iNbxbjGHbDDIkXIjdT4pjkZgDXUCsmjTXRu9T4/U9FqdfRLTtpLPbDX/38GNrZPMGk7B40JiQjGFueH/V+X/I9xSWur3V5XY0PDrtlm19/5npTdorVpgAGYjQkDwjrqdwPKsZUt8m82+mCXxztBasOEJZyRJIynL0zAMY01iarorlanLp9SCnx0+3+IzvF763smU5lLZvZdRPTxFflTdK2N5OXR3wwjM8aOU6+fyA/9U7U9xn2Q2oyF25mJPWtFLCwY0pbnk5rpwVkIAPXagCVwzFC08kEjyqm+tzjhDej1Cos3S6fA7xniIvNIXKN425RpJJ+ZO9R09DqXJZrtYtQ1tTx84/od4/iFt7SItsKw+Jp3qNVE42OTllFmp1tdlCrjDD9wwuAzKDE12dyi8ZOU6RzgmkMXMOVaRoVg+9TjNSjyUzqlXPK4aFxHEHIgyYmJYsBO5UHQVGFEVyv5ErNZN8Nc/LbE4dbBnrUrXghpo5yWQwZiYpfzUPfs0n2IWOvAW8v5pj231+1WVxbnu7FWotUafL/AIv6FZTRliUAFABQAUAKtAFxwbjPcjKVzLOYEQSD6Now8jSeo0vmvcnhmrofEVRHy5xyvjqidYxKXrpKk6iTIA5+WlVbJVQxIY8yrUWZrz+pf/8ADzknTalXqFnA2tHxkx3HTD5emp/xWlpuY5MXXrbNQKymREKACgAoAWgAoAKAAUAOWbhVgw3Ugj1BkVxrKwzsZOLTXY9J4RxXDYhCWcW7kDwMQNecExI6Vg3aa2p8co9RRroXRXZ9xMUcPb1e7bA10DKT7AamuQjdLhJl076YLMmVWF4gXY/w8wNAWXfrpuOVXzq2LFhTTe7lur6ELjGKuZT3igEbQCPbXzq6iEcraxXWTlGD3GVNaZgBQAAGg7hsKDgUAJQBpOD9ols2WQrLEQDlmNZkGemkEVm6jROy3dnj6m7o/FIU0KEs5Xsuv5I4x1pgS0hj6QPrU/Ksi8LoH7Vp7U5S4b+hS3Gkk09FYRiTeZNkzg10C4AdjpVOoi3Dgb0E1G3Eu5s24nZ7rKFJaTOh08zOkfpWL5Fjnlvg9StRBRwl+DB4y5mdiNiTFb1cdsEjyGqmp3SkumRmplAlABQAUAFABQAtAD2ExBttmHp7VCcFNYZbTc6pbkWX/HWgCDA2Gdo1pb9kjnOfwP8A+qSxxH8ldcuF3zNuTrTMYqEcIQnN22bpdyxs8NDaxVLtaGVp0+cEDF4fIfKroT3IXuq2Mj1MpFoAKAJmEwWbU7eVVTswM10blkYv2cpqcZbiqytwY3Uis6tLJArjeESgstInvw7wzrVCu5HP2TjoV+21MCLLXg3GGsaAxrOwPsZ9OVKajTK3lmlote9PFx+cicT4g+I0GuskxHoN6KaY08s7qdTLUrbHn8EBsG4EkUwrIt4Enp7Es4GIqZVhl1wvCq9ljmGYbjnv/vSV9soWJY4NjR6eu2jdnlFPcMk04uhkTeZPBxXSJ3at5jArkpYWScIObwhbtorvXIyz0O2VuDwwsAFgDzom8LIVJOaTLp+DEsoWGzKGEEHckcvMGklqkotvjk13oN8koclVxDDm25U6ERTVNisjuM7V0Oi3YxlrjEaliPU1PbFdilzm1y2N1IrCgAoASgAoAKACgCThsLn/AMVCU8FsKtyOnwRFcViZ2VDRGqwpFBoDODccCxeHyw51I00P3isTUwuz6T12ks08ooy3HLoa82X4QYH+fr9q09LFqtburPP+I2RlqGo9FwQQtMCWGDKRuIoyDTXUSg4aHgOMtLbYXAc2VojLq0+EGSIWJ1Ex0rP1VVkp+nobmh1FUKsSSz9Uimx14M5I25U5VFxjhmXqbFOxuPQj1YLndl4YHoa5JZTROuW2SfyaviHEE/hSBkzn+kknXTWQPpWRVTN385wen1OprjpHjGcdvkyVbB5UsMPw1mtG7HhBg0tPURjZs7mhVoZzo83sOdn0zOVGpIke3/uuaqW2O4l4bDzLHA1mP4IwtiYE7+VZcNYnLCN9+Hrb1MBcaST1NbqWEeQm05No5AruSKWQIoB8BQA/gcUbTh1gkcjqNRGtV21qyLiy/TXyosVkeqExmKa6xZok9BAorrVcdqDUaid898xg1YUE3BcUuWjKn9+1UW6eFiw0O0eIXU9Hk4F1rlws2pO+9S2quG1EXZO+12T6slG0IqrdyMeUsdSBYtZj5VfKWEJV17n8Ez+C8qp80cWmXsNW8ONdKk5lKpw3hC/w/lRvO+V8ECrxIKACgDQ9m8N3nsYNIauzyza8N06uj9Cy7TcNWzaJDSTp89KV0eolbZjA74jpYU0OS6mOrZPMBQAs0AKYoDBecFw/eKABPKk75qD5NTS0u2CwN8fwxSJEawK7prFPoQ1undSW4p4psz8CUHAoAKACgBaAJ/BrGd8ugkTr+/Ol9TPZHcPeH1ebY4fB3xebbZA2m5AOh/cVzTtWLc0T1ylTLy4y4+CJgcW1pw67j15+lW21qyLixXT3yosVkeqNUmIu4izma5CncFp9tTWS410W4S5+h6euVmp0+7KSfyY5zqfWtldDyc8bngtuHYEtooJn3mlLbkupqabSOS4XUk43hhRWZ9Mukc/PSqq9QpSUV3Gb9C663OXYz1aJgBQAUAFACUAXvDLQcCBSVstj5NfTV+bFbSVxHBFQSRECqoXKTwhmekcItsouH3QHGbYnXyp26LceOpk6SxRtW7ozU3Hsi38Wo6iPkTWSla5dD1DdEYdSswLIRmOvprHrTNu9PCEKPKlHf1C9dtyYVj5x+tdjGeOWcnKvPEWZ6tE86FABQA9h8SUmIg7g+W1QnWpdS6q+VWcdzrEYpn3P3/zXIVxj0O26idiwxmrCgKAPQuw/Zj+UMQwzFwcvPKu3zMfL1NZurubexdEamlqjCO99X/I0zcDB/KPkKTzIa3IjHsuJzLmQ/wBvh953rrnJrD5+p2MlF5i8fQb4n2VW8hDSXIIViSSrHY+esV2q11PjocuXnrEnn2PM7/C7iAkjbccx1rXjdFvBkS08orJBq0oCgC2wfCQ6gzvrS87mngcr08XFNneM4OFXQkGuRveeSUtNHHBT0yIiqxBkEg+WlcaT6koycXmLwIzE76+tCWOhxtt5YldOBNB3PYKDhPw/F7iJkBWAQRIBiPWl56WuUtzH6vEr6obI4x8rIxi8dcumXYn5D2gVOumFaxFFN+ruuebJZI1WiwUAFABQAE0A3ksuB8R7ljOx196W1NHmx46mh4fq1RJ7uj/mWHFu0AuoygakRsfuaWo0bhJMf1fisLK3Bd+OhAwGG5gT9aYtnnhienpcfVFHXEpymQPkKjSlu4LdXKXlvciBh7JOswPLc0xOSXGDPpqk/VnCHzhfX51DeWutfP3IFXiQUAFAC0AFABQB1QB7N2IukYWyAfyr6bVi3PFr+ptwWao/Q2yYcETFdwmVcg2GFcaR1Mg45FWDMDn1I8qqmkWVvk8v42mjMBAMn560xXPOEWzpaTkzBNvWsjAbyxK6cNJ2cuDJ4pgEjYn7Uhqc7uDW0Si6/UWWPQOPDMdSPrG9URk0+Rt1wfQyeLwxVjoYHODH+1aNc1JGNqKXCTwuPcmYbhoaOdVyuaYzDSxaTI+OwIQSCd9jUq7XJ4ZVqNMq47kS7PC5sd7pH1qmWpSt8vuNQ0Dlp1dxgpqdMkKAEoA7tRIzTlkTG8c4oAXEBcxySVnSd486AY3QAUAFACUAFABQBoOAY0Wgc4mNv0rO1dTsa2m/4ZqY0xas/QicZ4kt2coiTVum07r6i3iGuhctsUReHnWOR+9XXdMiujbctr6Gkt4W1Am4oPrWY7bM8I9BHT045kjH1snkwoAKAFoAKACgDo0AetdgnnD2/JR9NKxNVxazfoWaY/Q9E4fc0qELCMqjrEvpRKw4qmZrtBictskmAFPyA1+lQXqaRaoqOWzzftL2gt3bOW3GYgLpyHP9PemdJo7IWbpdCfiGvplQ4VvLfH6GOrYPNl5wHhbXVLKJiQfvSGq1Ea5YZt+H6OVtW+PuXvD7GgERGlLTnnkZVTjwXDYMZBpVeSPOSoxlhYObaDPpzqyEnngJxymmL2Uw9oowuNqunnG40Hy9qq11limnBdRzw+uDp2vlp/goe1bpnC2zI1J+w/zT2hUtrlIy/F3BSjXB/JTsHURJjpOlOelvJmPzYRxl4GKmUBQAlABQAtACUAFACUAFABQAUAW7YhXtqqCGk5tNSIEa/Ok1CUJuUuhsO6FtcYVrnv7kXEYTKCSIq2Fu54QtbpdkHKSwSeBYZbkhmCx103qrVWShykMeGUwtTUnjBIu4FQTDAj1qqN0muUOz0deeJfkoSK0TzYlAC0AFABQAtACnegD1H8MLuawB/SzKfc5v/KsTxH02fU9D4diVH0yenYOAPtSCswXWLsGIO9R3vkILoeefiTjO7w7LzeEHvv8AQGntBFztXwU66ShS/ng8nY1unn2c104TeH8Uu2Z7tss6kfSqLdPXb++sjen1t2nTVb4NV2LuNfLZmEhvF6MJB8tQRWbroxpwkuDb8OslqYylN85N5d4Z4KzFqecDvlQbwZLi1geLMYVQSfanK7HxjqzjojhuXRHnV65mYt1M1vxW1YPIWT3ycvcRTBBofJGLw0yw4rxNbqqFQJG/nS1GnlW228mlrtdDUQjGEcYK2mjMEoAKAA0AazAYBXUQI0FZs7MPk3K6XtWEV3H8OqgQNQav08ssV1leIZZSU2ZolABQA5h7WYxUZy2rJZVW5vCO8Th8kVGE9xO6l19Uc4W+UYMOVdnBTjtZGi51TU0SuJcVa8ACAI6c6qp00anlDer8RnqYKLWCADTAgm10FCk1zKJKMnyCrPtXSGBQtAARFB06KCuBg4iunBVGooASgDU9ie0S4QuLgYqxBGUAmdZ3PpSOs0zuw49jS0GsjQpRn0Zv8H+JODgBjcHqh/xNIf6favb7jstdTJ9fwSX/ABBwTbXGHqjx9qg9Bb7flEo6un/2PO+3vGUxN9TabMir5xJOuh5wB860dDQ6ovcuWZ/iGojbJKLykjLkU8Z5zFdOC0HSx4Lxh8Mxa3HiiQfKY+5pfUaeNySkN6TWT0zbj3NLZ/EW6BDW1PoaQl4TDszRj4y85cPyVGLvnFv3hBAIiATsJ3jfUn51fCPkR2IjZL9qfmNPD46ldxHBrbEiZmmKrJSYlqtPCuOUIvCyeY+Vdd69ji0bxyyJiLJQwdatjLcsi1tTreBqpFYlABQAUAbrsxxaytpQ7KGjKQSAdNJrD1mntdj2p46nrfD9XQ6I7mk1xyUvavFo5UWyDqSYO3Ifc05oa5xTcjO8Xvqkoxrafd4M/WgYYUBkSgB7B4g23DATHKoWQU47WX6e902Ka5JPFuKNfILKqx0qrT6dUp4eRjW6+WqxlJYIFMCAlABQA7btORIViOoBNceDqlg6XQfvnXThMsGyVhxdDT8SFGXcT/LKg/Dzz78qAI2IUaxJE6SAGgzGaNjAGlADeeYBJiaAySVZkWJ8LxmXXXIfDmG25ka8q5g7njAw8Tp0/Wg4NjlXQOhQdOvSuHR5cJcOyN8qg7Ie5YqbH/CyTheF3GYShCzqdKhO6CTwy2rTTcluXBosHwtC0FAPYUhK2Xua8aYL+FfYTEcAtk7R6aUR1M13CWkpn1j/AEKHi3De6YROUjSevMfanqLvMXPUytXpvJksdGV7pV4mxo104XXZ/ilu0GF0E6yIE+o+lI6vTzsacGbHhuupog4WrvlETjWNW64KAhQOfU/sVbpqpVx9XUW8Q1UL5rZ0Roez1q3cs5ncKQIgxuNKz9XOyFmIrg2vD6qraFKT5/sZvjUd6QDIGn+a0tNny02YniG1XuMeiINXiIttCxAG5rjeFk7GLk8InLwtuv0qnz17Da0j7si4jDFN6shNSKbaXX1GqmUiUAFABQAlABFABQAlABQAUAFAHdACoaAHQdTz050AcMuojyoAk3lJQEDwhssyN4Mab/lOtGAGkUkqBzrjOpZYzXThM4XhO9uAflGrenT3qq2eyOS/T1eZPD6GzwPDUUiFA9BWZO2T6s2IVRj0WC+fhwJmBr0qhNljkcHAgUZDJzh8KC/h96jOe0Zqrc4tnGLs5airE2XKhpGB4tjO9uHXwgwvtuff/Arb09eyHyea1l3mWvHRcEVrUirsiuCM6a10jgbiunBKACgAoAKAFVoIPTWuNZ4Op4eTfYLhme13gIiJ+e1YU9S4z2s9dXoozrUkzJcdGV8vStXS8x3GD4ktk1D2IQwzdKu3xE1RN9ji5bI3FdUk+hGUJR6nFSIBQAUAJQAUAJQAUAKyxzB0G321oASgCfewpVsxhlB+JSrDSPDod9QI8+lc7He45i7YItMqhc4IgdVME7CJ99q4srqycsSawhizakxuSY9DMe9d7EVjPI9jsOLTDUHqsywInfyO4Nci2zs0k+CGbk9KkQJWCsZgWkQgkiQCZnRZqLJxTFxGAZQpMSwmBr865uJOKxnuSOGt3VzNMqYDGCBrE/I/aoXR3wwWaeXl2cm84eskVjyZu7eDQIvyGtQ3EXBjOOSFB2nX9JoyEY9ikwvHrNuQ7ZSHIJIaCY2mPMVyzR2z9SXYbp11Fcdknhoh9pe0NprTCzcDE+FQNwDufYT7xU9JoZq1Oa4Ia3xGpUNVyTb44/mYdF6VunlkWXCraNcUXWKId2AzEecSJqqxtLgurSb5Of4ZGuBS4RSRLEEgDqQNTHlUVKSWWiTjFvCZXYjDwTEnzgxHWroyyUTjhkUrUysQigAigBCKAAUATrPFbqqFW6wUCI0iqJaeqTy48jcNdqIRUYzeF9CLcuMzFiSTuSatjFRWF0F52SnLfJ5Zo8DhmuJnUSAAT5T/AL1nW2xrntZu0aeV1e+JScUWGg77n3pyh5jkzNbFwmoshVeJBQAUAO2sM7CVViPEZAnRQC3yBHzrmUdwxmK6CWRVInUSOm1cYLGeTq4RAjfn+/b61xZySbWBupEAoAn2rqlMhECc2bUk6RAGw9ajjnJPK24GsTfzZQBAVcoHlJOvUyTrUiLeTm2SIIkHkdvcUB0Lbg2KtrdF7FA3V1EQG1jwkg6HpFQz6tpbtTr3t98HOMuJfv3LjgpbC+BdAYAAUDz3NTlGaXCK4uLbyyHhL2RToDMcyNiCdj0ke9dnCOOQrm4vgt+GYq3dvBMUxtI8AOuUC2IMfEDAMwTVMo4WUXQnueJcFx277NPgksqt03MM5MP0aZho0Mgkg84Ogio1WbgthtaRZdlLmZBJkr4Z6xsdeoisfWpwn9T0Whkrak+64NmiggA7bn9PtSO95GnBIreOXBGaYWNR0j9/SmFyLpJZyeTd+UvXHYSSXDDTnMcuXWvQKPoSR5qVn+45PuTMfwY9ymJtEG04MjXNbdZDIx5nSQelSWVwyL5eYkKy4DMrLJj3GnKgPqKmI+EuuhIk6qCsxvr13rm32JqecZJOIWCpIRpJ1XRCBl0gGQY1joagsJck9u6eEF3hoC3HN1Rl+FSCc0mPCdl12nWpRkiucGuRr/hwcA22ViEzuuzCDrAJIbTzFSTONFa6rOmaOU7x1qXJXwTk4fbMnOYAG5UGTHzHkBNQ3Mt8r5JXA+zRxIb+YiXIlLbES8bga6dJj1rkrMAqXzu6lO+HgldQwMZSIM8wehHSp57le3nAJhwTqQBuTvH7+/zo3BsDJy3HP050Ngo+xKwvEXtCEZcs+4mqbNPCx5khyjXW0R2wawR3DXmZjqdP0AqyMVBJIXsnK6bnLqMNbPp5c6nkq2sew+CZwSoJioTtjDqy2vT2WZ2rIwLXt6/ap5KtojWyN6DmBMhHKgMCZDE0ZDAKvWgEgKGjIYZzFdOEh1gxUpLDwcTyh2zaDD3+lRJFncvW+4e2QSfCbRAkhp8QHRSIn0qDT3JosUk4NP8AQgYXaCCYM0xRDdLJTObUcEu+ym2wyeLk+sjUAgiSCInpEc6utU1z2IR2fqJwzC3L1y3btobjXGVVXQZjsM3QefrSWMrCGFL1ZfJ6FxnsV/DYMvicN3WXdrcXSCfNSYnaDptqKypQ1kNQmm3H9MGxGzQ2UYaUZfrnP1LfsfxDB31PD0Au2ltZhmDMpknOAzjUrmQnaCxiAK1sGM02uRjgvCLeAuXbTZL7QreI6okvkDDqQsltNxFK3Rjxuin9RvTSnh7ZNfRlI3baz48qMIkW1JnNrsrqCI8zFK/6Y3LPRPoOvxZKOMZffsUuP7QXLpKOLSqfiXOWJBExnGgkaSBTUNBCv1bstCk/ErLf9vbhP/OpI7V2B/CWHRLVt4OfJkYkDQZ3iSfCNOXjk6irlNObS6C84OMOS04EO+wmDt27a5O8/wCaRly543uh9MwiDCyZgbA0WPhnKv3kY4cR/h8a72ky5WuIoaHIiV5jeB9TUsPaRyt7yi0fjd2Uvg5rigq1hlDW2tOMx5c4OnpHSoKtYabLJ2rKcVhdMdRO0V5Vt2FtIqDxPO/5pVQTyXMfnVdL3N5GdZUqduzo1wUWJvEKtsyCkyDsQYcAj3J96vS5yJOXp2lpwPsXi8TYfEWwiWQG8buEzBZD5d9BlMloHrrUZ2Ri8Eq4txfBpOzXA3w9lsS9rD4mw4VNyXUkhAUIDApJiZqPmdmiSqy/S8/3MVxfCFYbKVE5T/TI00PtUabNzwX6unbFNHJxf8oWzuCGGgMfED4uR2+tXKKTyKSslJYY7w3D2yWe9nyKDJX+qNCSem/yok+xyEe+Sx7O8GuYxymHtOEbKlzRCOTj+63JQSy7a9TVVjcFnGX2LoYm8dI93/n9Cw7X9mWwAsM+HKg6FiZDkakMwJGbQ6QNKIb5fvLH2/odmq4L0PP3/qkZTimI7y6xRVtoSGygCAYifXfyq+PIvNOLwxEIEBfCNyd9R18v1ocWuoJrsXfBeFviw9sOgC/mYAkZp+EKfKktVq4aZJtZyPaTRz1LeGlge4jgVt5bPdqLoADsBCuPyMB/Ud/WfKiOpjbWpw7lsdFKuyUJ4wucjFjhRB7m2qu5h7lwj4I+FFnaTMneDV2pshQk5v8AQT0dVmpbVcf1+BniGCUJcYDKwOfJK+CSF0y8jrp+ldqmprMXkLq5Vtxkse3K7fQg8N4b38kkyNJgnTroD5jppVjeClck+zgcMEurfYhwn8o6zmBIIAGjT4dPWiLfOTsklgq8bgXtw7KMux1Hp7UReeDkvcr/AMu+s7f5qRDsLl9a4dJYwpOsirJt7nkgug2ylT9fblUDpe8Ca2Se8UFXTIQTojM0Z+emk+U+VQnFtcFtcorr3LHjHB7dhLbWiYcvOaQWy5TnhtYOYj/T5gl7Qz3JxZTq61FpoicN4W2JuCzbjM8iTsANST5RTdrSg8i0Mt8Gj4P2Xx3D763rbWpQrlYaqykNn7xW1AAAn1EGax3NJ4HoRbWT2PhPayxicNce8BbNtQb1thmENIGQgfzFaIAGp2iTU2RcTLcG4Ph8Gr3zmTQuRcKDuVPiZfB4ZEatrJnWoRioknOTWGZ3ivEO9sti8tv+cwtWZnvFsrm8TDmxIZgOQYVU5qdnlNPjnPbsWKM661PsygwvZl8QP5FvNliW2VZ6mmPO8tpspVTnwjL8cxJJFu6pFy34RIytB5OOumnrXJVqMsxeU+STsc1iS5R3c4cxQHOZVTHQTJIHTWa5gi3k3PBxctYBlVCb3dkrLAnMwkwYGUazHI8zSsuZ5Y5FYhhdTC4PAut828QO5uMwbO420Y6RIgyDppoKZk1jItXBuWMcml4RwdWXULce4wtqRqZI0URtuedLTua4h1NGjRptu7hJZNyPw1dbau3d3GEgWomARqcx0LeUR5mpV0tcyfJVqdZCzEIRxFdDN9qOxNq0rNeQ23IzKwadtBoGIOwEb1es9BJ4fJW43t09jA2cBh7SK4XKXMOCBrOQiMzMSdZE9ar8j17slitW3aavhuMzYRWAy2bqglNGA2PhiYMgHTXaYqU4Qm3FkYTnXiSMt2zwqvaVbQM5g0cmGx1JkRM+xrkaIVvckdnqLLFtkzH4lVUZU5Zcx3loO3kKms9WQaWMImX7BFrKoElQYBBkmDqeRpPd/u5ZqqrOn2wXb8ntP4SYFbVhCqBWdAbsEsC4hZ12OmoGlXVz3TfsJ6jTumKjJYZL/FjEr3VmzClnuEwQSYVHPhA5nUT0zVbKS6FFceHI+db5PeOG3DMp5HQxqNuX1q2HQhbLdJvB1Ywz3WyW1LsZgDyEn0GlSl0ILqbjsXw04dc1xRmbX+5VIHhJ9QDXm/ENVC5bI8r3PVeG+HWVLzJPDa6f3K3tPcH8RccMcsquaCArZV0mNIBB96v0KeyEe/X8kNbKMN7l9H9un5OuGNJz7FwMxA8LQTkaBqOvvzp7xC2C25XqMrwjTWy34fp/m/8AoqeKO3eszJlBGUbEGCGkddvrVtX/ABZ9yuTjHVYl/D1+xDDztz1HIiJmDyH6V2KaOai2E5ZiSLF5Ut3Q05mUZJkkMDMz02PtUpcpFEGlkhnGv3fdsQVJ3Mk6/wC9Cxki28FfaslnCAgEtEkgDfmam3hZIYy8E4YH+9TGkjYxpI1qGSTg1wOYCHgfP7/arLJZeSEUN8YQ9655AKdNgCFA+ulRj0B9RvAZ5ORssQxPmNV+tSOp4NX2xBS+oNxrqi0hUsFB8csYCgAcvYDferPCpbqnNrDy19iGqk3PDIfZ/jq4XEW7rfDOVvJW0JHpofY05qGnDBVUsSPUuN8RuC5Yt2raXRflXEnvVtr4mdANCApMzzK9ayba3Ln2HqrNuYvoZnh3Fjgr9q3dU5XIUggGVZpRhOxS6EP+kxVsc45RBrsRO3PFL+IvGy47vDodEnW6wOj3P7ZEhfQnyZ0kI2Nt9im/MIr5KLil4phlKuVPe6DecqroB18Z+VMapLGSmqUuEbf8NO0DtZu2VtZ741AkLnIGVUYgeEDKBm135zWNbHlGpVP0vjoZbjzHEd3fa2VBJttJDd3etsc9rqpUZTrvMjnVkI7VgpnJSe4rMbigqxrOUwAJ5bnoKsKj0rs8wfC22ESUUnUHxAa67HWRSklhsfi8pFN2k7Oi7dW8LioLKtnLCBkERrpA1jyB9qtglKLgyuU5VzjYhjhHGRg75AT+LW03ejuipnU5ZYgSQuXUA69atVEEk8Y/uVT1ls5Pc+vHHsejY7t7/wAubqWbqAKrksEZhzKhFYyeRJ2qVtV0V6YhVCD5k+DyjifE719Lb4i9cvO6i4c2UBA3wKqqAAAJ25k1xFUmZXH2Cl5bjTDAERuNSsfIA/6qnBpTTZGSe3g9K4D2mw+JwxtXf+We1Ita5VYhSFKSNo5GlbISha5R5Q5CyFle2XBjcZeLNDdCJlYkg/DlJmmFJrDiLxjHdifTnoV2A4eQWL7TtIPnMj971VfLnCL9LXxuZb8Lwy6nofUTSc05SSXU9J4VXBKVtj4X4+S7wIdSHRinSD16jY+8xXodH4XGr1TeX+DzXi3jz1T21RxFdG+r/ovpySeJl7xVrjF2UypMGDEdOhNOz0lU1hoxlq7V3MPxrgzW7hfdXOvLKT0HTQ1najS+ThxfAzVf5nXqWnYzDJ43Vv5nwR/+sjxT5Ekf9nnWH4lfKFeF34N3wbTRtucpfw8m14dg2v3FtoNSfkBuT5CvOPg9XfdGmtzl0Rr8H+H+FVSt0NezMzNnO5bQ6LGkGPQCuy1E4zT3Ywux5azX2TUopLDbf3/64GOLfh9h8pOGHctGgElNBAlTJA0G3yq/9pdrzN5JaLXOj0YWDx/tJhSndgmLge9auqdArW+6Ok8iLkzzEV6KqEfLTh0EbrpTslKzGfgpcSuV4y5TtlYdIB+vOrF1KGsoi4g71I4yPdPhPt964upx9CMBM9edWED1vsTc4emCsi/esi54ywIE63GI3g7EVzKKZVNvJkl7P3MPDkh0O5ykEf8AUPlS0dRGfHctjLnBV8UZrjBFWQCMx89tfIA/U1fH3JPqO8P4RcZ1W18Nxgk7iQJb0gEn2NclYopt9gcWlnsS+0zA37gBkJltj/8AmoT7qae0UdunT98v7is5OU8lTetg+munl513U/uRJ19Wei9lsc63LC3JObBhUXYlQwR5O8mY9Aeldpgt2H7Jv47/ANjs7OM/P3/xlnxawmIuhmXVUKBSQYk6kwBy0A5a9a066Ir1PkUv1Mp8YwZntAuZg7OucAK6k+ItmJkdZzCsyvbRdKr3eV+v9hyWbqY2rssP9D0r8IOD22wb3bipcNy46+JQYQBVK69Ssn26VDVyzPBGqK25KPs5h+64ncXCuqOjXbOVtrlhCQisRMupUKGMEAJ4WGgWa4yMRfA5267Mm2L4sh27w2cSQxDHOue06yN2KuzeeXnyrnhRy+xKp4eDDYjs5iLlpL9u2t5IyFBIYBjOYCfFBA28vOiKwi2UJzfEXwddnOHX7WJUYnvbdtFZ1tqXABYmSMsqYO4J2I3qu2XHBKqElLEuDd8WwZ7rFW2jM2HbKP7suYDTnoD+tQqfqC9ZhwY/snwpSguOJZhPoJIEewBr02jrUa1LuzB1E25YLvEooQ6TGgHU7AfOmpyajkpissy3aCyMOLZZpTS1P9JAJX2In00rK1mnjWlKP6/Ufouc20xu/iDcbM+ugA3iBoBqdOnyrPxgalJvqd2WVTMA9dNa6cIOOhgwiCCCP+4EEVwCPduSJViNSNPWK461J5ZZG+UFhFxwHwz6zJ56CI+X0qNFWdXBL6/Y2qtTjwm5y69PvhGhw7g7Ga9S0eJOnauHSr4xY7y0688sj1XUfWq7699biTqltkmYPC33tuptMVbbTmCdiPOK81bVGyOJrJt6e6dU91bwz2v8J+IC530lc4KggclIJHzIP/bXmfE6FQ4qOcM07tVZqYZnjj2PUMlV+RFrJm5OLhgVGSUeCUVlnmHHuz9jGY57T3Gt3HX+UYGXvMhiTvBVWBiD4BrpFbvh8mqFn3J6iPKfwNcC4JdxfDMVhbiS9i73eFN1YK5D+QmcokMkgwII2EU1PEXuRVHOdr+TybjGE7shWDLcVmS4jAgqQfBvyymBH9PubuMZRXynhlVcPhPy+tcXUH0GANdKmQOGtEnQE+1dOZPaMHeF2wrMNHQEjlqNRry1rEkts2l2ZXLq0eVcNwDXr+QEtqZidgYLaDbnWvKajHJZnjLN9wXgdzDJdRLo8Qm3oDkuAESSeuY8qRtsVmMo5HUNLGDDGRo05tmneeczz3rfbSo49ilLMx/B4fvHVepA9uZ+VFlfmThA7GW1SkekdoS9psLewwBfD2gQhmHS6Mzg+ZBU+1Ss0e+M593J5x7LjC+mCuOo2zS7Y/PuHDsQbn8xhlL+IjoTrH1rVhhVpL27iVn7zMX2mKtjHYDVcqz5hRMfOPnWPqJ/+Tx8D9Ef9nn5PXfwS4jnw16zGtu5mBE6i4BudplW9oqOsXrTLaf3DEXuJ91xbvLbZguKuAxm2OJuBlAnUFW5aa7TNLroWR6np2Pxve3beZGtK3hlisMrh1SDOniZTGu49aoypxaJW1ZTimQ7eXKAsADSBsNNRUKXmBsaKUpUQc+uCl4XxdLmOazbc96gYMMpgAd3rMQRsP8AVXLIvqK32Rc3FFX+J910QqpI78ommmZ9SBP5QQCPPLBruninbtYvbLFWTjh6hQFX4UUL8hH6162MdsUjzsnl5LXs3wQ4zEMs5bdtczsN87aKB5xmOtJ6vUOtrHYZoq3J5NPxn8NMJibXdu14DeQyTImDqpHOs63VWWR2ywNwpjB5R432h7PNgL7WCXNuM1svlzDxMuUkaH4QQRGjLoNqWjnuMSa7EFWMVIgcMMxjfy269PSuM6mMXcLACqCRPmT+/P0ruSLRZcNtMLbPlOjIpMGASYhjy3NV+Y69RCfsbGmjXLw66EmstrH4x+TQpZa2xViJEDTXz3+VelptjbBTj0Z5S2t1zcX1R2WqZWVeOxQthnaQqjU6+w9artuhWvUy2uqU+iMjj8WhsW7ao6vbZzMgo4ePEeasAoHMQvnXm2k5ORsKWI4Nb+DmMufxptiCDaZiP+llIjqZY1leMVqVGe6Yzp5LLT6YPoFbkisZW5RW44ZHvsfqB8zRTDzbFFlkEir/APxyzfdcR4hctuDbIaBKEkZtNRmZ56g+lelpglDESFs3uwzpMYf4l3+K1cRUlTm7u7ZZw6Oo2nvNxPwtMATUZPKDZho8C/EbCRjcawnR0bpEi2v/AJGmKf3EV3/8j/QyeDsPddbaAu7EKqjcsTAAqwpzxyeu8F/CayiqcU7XLkSyq2W2D/SCBmPrInpXMhhvqa3DdmcOihUs2wo2GUUZDajB9nLpGGtq48QWImdPy6j+2KybsOxtFUmnIXhdxROVQACwEDkrEfeatlnHJCRB7YcQu2lt9y2VmLSYB0EdfNqsogpPknXBNNsyFy6zmWgtzaCCT1OsT7Vob3t29izas5L/ALO4UEG8TqGCAAADVSS3ry96d0DcrsvsinVJRq47s1mJuEEA7hE/+AI+9a9fv8sz59fsNYjGi1bZ22UEn2FE5KMXJkYxy8GZ7SrYLWr+HLdziLfeKGksrh2W4jE7wwIBHL5nzbbc8/JspJLBuPwMxUYnEWv6rSvH/Q+X/wCynNZ2KaOjMgl/uOJSxkpi9TvtegnbXaaU5ceC6HVZPQO1PCr1n+ZnLXC/eWxMraKup8Ck5dFjoNNqzb7ZQcV0/wA+hpaZQnnPOC8w2HABVwsqBOWQsmSYGmk05B5iSvulCEXHvx9jAdmuLJZ4nj3ZSwLZBlABAQ5eZ/sE9SK5avShCMt0m2NfiB2qtubNvu2GRku94SJCqWEBQDroedWaRJWqb7ELuYuKIOD46odreUKp1U/1DWdBsdK9AtVB2OD7GW9PLapI9h/DOxlweb81y4zt66AD0AArL1mfM5G6P3eDWUqXHmf408NlLGIH5Ga23o8Ffqp+ddA8ne2SwVRJMRsD4tt9KAfAXrDWLjq6+JSVIkbgCRI05b1xHRMPj0Ac/wAwPlIQowAFyQf5kjxLCkaeVcklg6upNu8VT+AWwoIuM/eXG/qMb/UR6VWoNzy+hduSrwupdY67leW3YBp8mAYfQit/QyUtPHHbj7GTq4tXSz35Ihxg8/1psWwVXaBM9kHYG6oI6wrH7lax/EbE5xh7c/c0tHFqEpe+EV3BeBvi7osoQpIJLHUKoiTHM67dT71j6jURohvY7VW7JbUewdiexmHwV7vbZuNcNsoWZhBBKkwoAA1UV5+7xC29OMsY+B2WnjXHK6m+zUluFcFfj8blMc4n9Ku098apbpIappc1kzPEuKXBgHsrmTFMrgFW0LGWa4rn4ZkkSAQTtpW1Xq6Wt254JPT2b+i+DzD8F+O3LeJaz8Vq5luNJMq+dUzjrK3Cp66dKd1LjFJv6CNEZTbXxk134ndnlvreuW2i53YkRAbu2zwfONJpCOvVdqr6pv7D70bthv6PBlPwSwKHHNcfUpaJTTYsQrN6xI/1GtZy7GS48o9lduXXU+tcJCd5FdA/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5066" name="Picture 10" descr="http://upload.wikimedia.org/wikipedia/commons/thumb/c/c5/%E5%B9%B3%E6%BA%AA%E5%A4%A9%E7%87%88%E7%AF%80-2.JPG/220px-%E5%B9%B3%E6%BA%AA%E5%A4%A9%E7%87%88%E7%AF%80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752600"/>
            <a:ext cx="2857500" cy="190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Up Arrow 21"/>
          <p:cNvSpPr/>
          <p:nvPr/>
        </p:nvSpPr>
        <p:spPr>
          <a:xfrm>
            <a:off x="7239000" y="3810000"/>
            <a:ext cx="381000" cy="685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914400"/>
            <a:ext cx="2286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放天燈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600" y="64008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wikipedia.org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8800" y="1140767"/>
            <a:ext cx="266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b="1" dirty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攵</a:t>
            </a:r>
            <a:endParaRPr lang="en-US" altLang="zh-TW" sz="15000" b="1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976515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2" grpId="0" animBg="1"/>
      <p:bldP spid="23" grpId="0" animBg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914400"/>
            <a:ext cx="403860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農曆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是我國古代所行的曆法，月份是配合月亮的圓缺，而每年要配合四季寒暑的變換，為農民一年之中春耕、夏耘、秋收、冬藏的依據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  <a:endParaRPr lang="en-US" altLang="zh-TW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r>
              <a:rPr lang="en-US" altLang="zh-TW" sz="2800" i="1" u="sng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</a:t>
            </a:r>
            <a:r>
              <a:rPr lang="zh-TW" altLang="en-US" sz="2800" i="1" u="sng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個月天數依照月亮圍繞地球運行周期而定，為</a:t>
            </a:r>
            <a:r>
              <a:rPr lang="en-US" altLang="zh-TW" sz="2800" i="1" u="sng" dirty="0">
                <a:solidFill>
                  <a:srgbClr val="FFFF00"/>
                </a:solidFill>
                <a:latin typeface="Adobe Kaiti Std R" pitchFamily="18" charset="-128"/>
                <a:ea typeface="Adobe Kaiti Std R" pitchFamily="18" charset="-128"/>
              </a:rPr>
              <a:t>29</a:t>
            </a:r>
            <a:r>
              <a:rPr lang="zh-TW" altLang="en-US" sz="2800" i="1" u="sng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或</a:t>
            </a:r>
            <a:r>
              <a:rPr lang="en-US" altLang="zh-TW" sz="2800" i="1" u="sng" dirty="0">
                <a:solidFill>
                  <a:srgbClr val="FFFF00"/>
                </a:solidFill>
                <a:latin typeface="Adobe Kaiti Std R" pitchFamily="18" charset="-128"/>
                <a:ea typeface="Adobe Kaiti Std R" pitchFamily="18" charset="-128"/>
              </a:rPr>
              <a:t>30</a:t>
            </a:r>
            <a:r>
              <a:rPr lang="zh-TW" altLang="en-US" sz="2800" i="1" u="sng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天。</a:t>
            </a:r>
            <a:endParaRPr lang="en-US" sz="2800" i="1" u="sng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1600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參考資料：維基百科</a:t>
            </a:r>
            <a:endParaRPr lang="en-US" sz="1200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04800" y="1143000"/>
            <a:ext cx="1828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農曆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71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老師可從網路列印農民曆給學生找</a:t>
            </a:r>
            <a:r>
              <a:rPr lang="zh-TW" altLang="en-US" b="1" dirty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今天</a:t>
            </a:r>
            <a:r>
              <a:rPr lang="zh-TW" altLang="en-US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農民曆上的日期</a:t>
            </a:r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87042" name="Picture 2" descr="File:Moon phase calendar May20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74"/>
            <a:ext cx="5191125" cy="442912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0" y="3200400"/>
            <a:ext cx="510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8580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200400"/>
            <a:ext cx="0" cy="3657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05400" y="3200400"/>
            <a:ext cx="0" cy="2895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0" y="6096000"/>
            <a:ext cx="358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6096000"/>
            <a:ext cx="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9506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ishing\Dropbox\meizhouhuayu\pics\32.2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0538" t="51321" r="24731"/>
          <a:stretch>
            <a:fillRect/>
          </a:stretch>
        </p:blipFill>
        <p:spPr bwMode="auto">
          <a:xfrm>
            <a:off x="533399" y="4724400"/>
            <a:ext cx="2622107" cy="1838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3733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715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4343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038600"/>
            <a:ext cx="2362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放長一點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590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放回去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590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066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放出來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562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放進去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219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1430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0"/>
            <a:ext cx="2514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96442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2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2500" r="35000"/>
          <a:stretch>
            <a:fillRect/>
          </a:stretch>
        </p:blipFill>
        <p:spPr bwMode="auto">
          <a:xfrm>
            <a:off x="533399" y="1371600"/>
            <a:ext cx="1499191" cy="1371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7028" y="4594086"/>
            <a:ext cx="4038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形聲字：台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苔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笞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颱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胎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3886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抬轎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3011" name="Picture 3" descr="C:\Users\Meishing\Dropbox\meizhouhuayu\課本故事圖檔\L3-6 (1)\11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257800" y="762000"/>
            <a:ext cx="3606800" cy="3040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544595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ishing\Dropbox\meizhouhuayu\pics\32.2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4731" r="50538" b="51698"/>
          <a:stretch>
            <a:fillRect/>
          </a:stretch>
        </p:blipFill>
        <p:spPr bwMode="auto">
          <a:xfrm>
            <a:off x="457200" y="4724400"/>
            <a:ext cx="2362200" cy="1643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Meishing\Dropbox\meizhouhuayu\pics\32.2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0538" r="24731" b="51698"/>
          <a:stretch>
            <a:fillRect/>
          </a:stretch>
        </p:blipFill>
        <p:spPr bwMode="auto">
          <a:xfrm>
            <a:off x="3352800" y="4724400"/>
            <a:ext cx="2362200" cy="1643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抬起來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抬頭看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066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抬回來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810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抬下來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2590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抬抬看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53340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抬起頭來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1447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抬出來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2438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抬高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52600" y="55626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77806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4724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TPR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頭頭嚇嚇叫玩法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86868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＊兩人一組，各組皆從鼻頭開始，一人指著鼻頭說：“鼻頭鼻頭，額頭（誇張一點）“；另一人若也指著額頭則失分，若五次都沒失分則獲勝，可與他組勝利者比賽，比出冠軍。</a:t>
            </a:r>
            <a:endParaRPr lang="en-US" altLang="zh-TW" sz="28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＊可訓練學生利用</a:t>
            </a:r>
            <a:r>
              <a:rPr lang="en-US" altLang="zh-TW" sz="28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TPR</a:t>
            </a:r>
            <a:r>
              <a:rPr lang="zh-TW" altLang="en-US" sz="28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來加强說及聽的能力，及加强對“頭”的概念；可用於其他字詞。　</a:t>
            </a:r>
            <a:endParaRPr lang="en-US" sz="28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2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70000" r="17500"/>
          <a:stretch>
            <a:fillRect/>
          </a:stretch>
        </p:blipFill>
        <p:spPr bwMode="auto">
          <a:xfrm>
            <a:off x="457199" y="1371599"/>
            <a:ext cx="1600201" cy="146401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286000" y="1295400"/>
            <a:ext cx="99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0" b="1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豆</a:t>
            </a:r>
            <a:endParaRPr lang="en-US" sz="11000" b="1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1219200"/>
            <a:ext cx="2514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5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頁</a:t>
            </a:r>
            <a:endParaRPr lang="en-US" altLang="zh-TW" sz="11500" b="1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9900" y="4187371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石頭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8956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點頭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750" y="5105400"/>
            <a:ext cx="1752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回頭看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2971800"/>
            <a:ext cx="21717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白頭到老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1057" y="41910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舌頭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2457" y="5109029"/>
            <a:ext cx="18288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頭一回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13716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掉頭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21336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木頭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97670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8306" name="Picture 2" descr="http://farm3.staticflickr.com/2742/4279238085_a44c6844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3124200" cy="4052180"/>
          </a:xfrm>
          <a:prstGeom prst="rect">
            <a:avLst/>
          </a:prstGeom>
          <a:noFill/>
        </p:spPr>
      </p:pic>
      <p:pic>
        <p:nvPicPr>
          <p:cNvPr id="98308" name="Picture 4" descr="https://c1.staticflickr.com/1/222/462244646_d5c8ca43c0_z.jpg?zz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1827"/>
            <a:ext cx="2867025" cy="2146173"/>
          </a:xfrm>
          <a:prstGeom prst="rect">
            <a:avLst/>
          </a:prstGeom>
          <a:noFill/>
        </p:spPr>
      </p:pic>
      <p:pic>
        <p:nvPicPr>
          <p:cNvPr id="98310" name="Picture 6" descr="https://c2.staticflickr.com/4/3640/3669123959_e8e1db653a_z.jpg"/>
          <p:cNvPicPr>
            <a:picLocks noChangeAspect="1" noChangeArrowheads="1"/>
          </p:cNvPicPr>
          <p:nvPr/>
        </p:nvPicPr>
        <p:blipFill>
          <a:blip r:embed="rId5" cstate="print"/>
          <a:srcRect t="24428" r="11864"/>
          <a:stretch>
            <a:fillRect/>
          </a:stretch>
        </p:blipFill>
        <p:spPr bwMode="auto">
          <a:xfrm>
            <a:off x="6667500" y="5443537"/>
            <a:ext cx="2476500" cy="1414463"/>
          </a:xfrm>
          <a:prstGeom prst="rect">
            <a:avLst/>
          </a:prstGeom>
          <a:noFill/>
        </p:spPr>
      </p:pic>
      <p:pic>
        <p:nvPicPr>
          <p:cNvPr id="98312" name="Picture 8" descr="http://openclipart.org/image/300px/svg_to_png/14588/nicubunu_Mouth_with_tong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524000"/>
            <a:ext cx="1485900" cy="14859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724400" y="1905000"/>
            <a:ext cx="990600" cy="4572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3124200"/>
            <a:ext cx="152400" cy="1524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57800" y="2438400"/>
            <a:ext cx="152400" cy="1524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2438400"/>
            <a:ext cx="152400" cy="1524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876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flicker.com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1981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眉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124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鼻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914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額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手指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4572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腳趾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2971800"/>
            <a:ext cx="1447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舌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8314" name="Picture 10" descr="http://fc04.deviantart.net/fs71/i/2011/104/9/c/broken_bones_by_skullsdirect-d3dyjs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5334000"/>
            <a:ext cx="1790700" cy="134302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486400" y="53340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骨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114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：身體部位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715000" y="1295400"/>
            <a:ext cx="1219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10200" y="2362200"/>
            <a:ext cx="1447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257800" y="3200400"/>
            <a:ext cx="1676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24800" y="5105400"/>
            <a:ext cx="152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4419600"/>
            <a:ext cx="1524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67000" y="2438400"/>
            <a:ext cx="0" cy="609600"/>
          </a:xfrm>
          <a:prstGeom prst="straightConnector1">
            <a:avLst/>
          </a:prstGeom>
          <a:ln w="28575">
            <a:solidFill>
              <a:srgbClr val="19EF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1523093">
            <a:off x="4312017" y="5859955"/>
            <a:ext cx="827393" cy="671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010" name="Picture 2" descr="https://encrypted-tbn2.gstatic.com/images?q=tbn:ANd9GcTufI-c6hTLvKV_7ARG-vX4jShBHdGzGHTNrSaU6h6ti909PmY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219200"/>
            <a:ext cx="1181100" cy="167136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28600" y="2971800"/>
            <a:ext cx="1600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拳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0"/>
            <a:ext cx="1524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頭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715000" y="533400"/>
            <a:ext cx="2286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77000" y="0"/>
            <a:ext cx="2667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可玩</a:t>
            </a:r>
            <a:r>
              <a:rPr lang="en-US" altLang="zh-TW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TPR</a:t>
            </a:r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頭頭嚇嚇叫的遊戲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1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35" grpId="0" animBg="1"/>
      <p:bldP spid="29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2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87500"/>
          <a:stretch>
            <a:fillRect/>
          </a:stretch>
        </p:blipFill>
        <p:spPr bwMode="auto">
          <a:xfrm>
            <a:off x="533400" y="1219200"/>
            <a:ext cx="1665768" cy="1524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200400" y="838200"/>
            <a:ext cx="742950" cy="1641475"/>
            <a:chOff x="457200" y="1676400"/>
            <a:chExt cx="971550" cy="2632075"/>
          </a:xfrm>
        </p:grpSpPr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533400" y="1676400"/>
              <a:ext cx="627062" cy="755650"/>
            </a:xfrm>
            <a:custGeom>
              <a:avLst/>
              <a:gdLst/>
              <a:ahLst/>
              <a:cxnLst>
                <a:cxn ang="0">
                  <a:pos x="507" y="2"/>
                </a:cxn>
                <a:cxn ang="0">
                  <a:pos x="534" y="11"/>
                </a:cxn>
                <a:cxn ang="0">
                  <a:pos x="564" y="29"/>
                </a:cxn>
                <a:cxn ang="0">
                  <a:pos x="601" y="54"/>
                </a:cxn>
                <a:cxn ang="0">
                  <a:pos x="641" y="88"/>
                </a:cxn>
                <a:cxn ang="0">
                  <a:pos x="687" y="128"/>
                </a:cxn>
                <a:cxn ang="0">
                  <a:pos x="722" y="167"/>
                </a:cxn>
                <a:cxn ang="0">
                  <a:pos x="751" y="203"/>
                </a:cxn>
                <a:cxn ang="0">
                  <a:pos x="772" y="236"/>
                </a:cxn>
                <a:cxn ang="0">
                  <a:pos x="785" y="270"/>
                </a:cxn>
                <a:cxn ang="0">
                  <a:pos x="789" y="303"/>
                </a:cxn>
                <a:cxn ang="0">
                  <a:pos x="787" y="334"/>
                </a:cxn>
                <a:cxn ang="0">
                  <a:pos x="779" y="361"/>
                </a:cxn>
                <a:cxn ang="0">
                  <a:pos x="766" y="388"/>
                </a:cxn>
                <a:cxn ang="0">
                  <a:pos x="747" y="411"/>
                </a:cxn>
                <a:cxn ang="0">
                  <a:pos x="724" y="432"/>
                </a:cxn>
                <a:cxn ang="0">
                  <a:pos x="678" y="459"/>
                </a:cxn>
                <a:cxn ang="0">
                  <a:pos x="624" y="493"/>
                </a:cxn>
                <a:cxn ang="0">
                  <a:pos x="564" y="533"/>
                </a:cxn>
                <a:cxn ang="0">
                  <a:pos x="505" y="579"/>
                </a:cxn>
                <a:cxn ang="0">
                  <a:pos x="443" y="631"/>
                </a:cxn>
                <a:cxn ang="0">
                  <a:pos x="380" y="687"/>
                </a:cxn>
                <a:cxn ang="0">
                  <a:pos x="326" y="735"/>
                </a:cxn>
                <a:cxn ang="0">
                  <a:pos x="276" y="779"/>
                </a:cxn>
                <a:cxn ang="0">
                  <a:pos x="230" y="818"/>
                </a:cxn>
                <a:cxn ang="0">
                  <a:pos x="188" y="852"/>
                </a:cxn>
                <a:cxn ang="0">
                  <a:pos x="152" y="881"/>
                </a:cxn>
                <a:cxn ang="0">
                  <a:pos x="119" y="906"/>
                </a:cxn>
                <a:cxn ang="0">
                  <a:pos x="90" y="925"/>
                </a:cxn>
                <a:cxn ang="0">
                  <a:pos x="67" y="938"/>
                </a:cxn>
                <a:cxn ang="0">
                  <a:pos x="48" y="948"/>
                </a:cxn>
                <a:cxn ang="0">
                  <a:pos x="33" y="952"/>
                </a:cxn>
                <a:cxn ang="0">
                  <a:pos x="15" y="950"/>
                </a:cxn>
                <a:cxn ang="0">
                  <a:pos x="4" y="942"/>
                </a:cxn>
                <a:cxn ang="0">
                  <a:pos x="0" y="927"/>
                </a:cxn>
                <a:cxn ang="0">
                  <a:pos x="2" y="914"/>
                </a:cxn>
                <a:cxn ang="0">
                  <a:pos x="10" y="906"/>
                </a:cxn>
                <a:cxn ang="0">
                  <a:pos x="52" y="856"/>
                </a:cxn>
                <a:cxn ang="0">
                  <a:pos x="152" y="722"/>
                </a:cxn>
                <a:cxn ang="0">
                  <a:pos x="240" y="578"/>
                </a:cxn>
                <a:cxn ang="0">
                  <a:pos x="286" y="485"/>
                </a:cxn>
                <a:cxn ang="0">
                  <a:pos x="317" y="416"/>
                </a:cxn>
                <a:cxn ang="0">
                  <a:pos x="349" y="336"/>
                </a:cxn>
                <a:cxn ang="0">
                  <a:pos x="382" y="244"/>
                </a:cxn>
                <a:cxn ang="0">
                  <a:pos x="416" y="144"/>
                </a:cxn>
                <a:cxn ang="0">
                  <a:pos x="447" y="54"/>
                </a:cxn>
                <a:cxn ang="0">
                  <a:pos x="457" y="34"/>
                </a:cxn>
                <a:cxn ang="0">
                  <a:pos x="466" y="17"/>
                </a:cxn>
                <a:cxn ang="0">
                  <a:pos x="476" y="7"/>
                </a:cxn>
                <a:cxn ang="0">
                  <a:pos x="486" y="0"/>
                </a:cxn>
                <a:cxn ang="0">
                  <a:pos x="493" y="0"/>
                </a:cxn>
              </a:cxnLst>
              <a:rect l="0" t="0" r="r" b="b"/>
              <a:pathLst>
                <a:path w="789" h="952">
                  <a:moveTo>
                    <a:pt x="493" y="0"/>
                  </a:moveTo>
                  <a:lnTo>
                    <a:pt x="499" y="0"/>
                  </a:lnTo>
                  <a:lnTo>
                    <a:pt x="507" y="2"/>
                  </a:lnTo>
                  <a:lnTo>
                    <a:pt x="514" y="4"/>
                  </a:lnTo>
                  <a:lnTo>
                    <a:pt x="524" y="6"/>
                  </a:lnTo>
                  <a:lnTo>
                    <a:pt x="534" y="11"/>
                  </a:lnTo>
                  <a:lnTo>
                    <a:pt x="543" y="15"/>
                  </a:lnTo>
                  <a:lnTo>
                    <a:pt x="553" y="21"/>
                  </a:lnTo>
                  <a:lnTo>
                    <a:pt x="564" y="29"/>
                  </a:lnTo>
                  <a:lnTo>
                    <a:pt x="576" y="36"/>
                  </a:lnTo>
                  <a:lnTo>
                    <a:pt x="587" y="44"/>
                  </a:lnTo>
                  <a:lnTo>
                    <a:pt x="601" y="54"/>
                  </a:lnTo>
                  <a:lnTo>
                    <a:pt x="612" y="65"/>
                  </a:lnTo>
                  <a:lnTo>
                    <a:pt x="628" y="77"/>
                  </a:lnTo>
                  <a:lnTo>
                    <a:pt x="641" y="88"/>
                  </a:lnTo>
                  <a:lnTo>
                    <a:pt x="656" y="102"/>
                  </a:lnTo>
                  <a:lnTo>
                    <a:pt x="674" y="115"/>
                  </a:lnTo>
                  <a:lnTo>
                    <a:pt x="687" y="128"/>
                  </a:lnTo>
                  <a:lnTo>
                    <a:pt x="699" y="142"/>
                  </a:lnTo>
                  <a:lnTo>
                    <a:pt x="712" y="153"/>
                  </a:lnTo>
                  <a:lnTo>
                    <a:pt x="722" y="167"/>
                  </a:lnTo>
                  <a:lnTo>
                    <a:pt x="733" y="178"/>
                  </a:lnTo>
                  <a:lnTo>
                    <a:pt x="743" y="190"/>
                  </a:lnTo>
                  <a:lnTo>
                    <a:pt x="751" y="203"/>
                  </a:lnTo>
                  <a:lnTo>
                    <a:pt x="760" y="215"/>
                  </a:lnTo>
                  <a:lnTo>
                    <a:pt x="766" y="224"/>
                  </a:lnTo>
                  <a:lnTo>
                    <a:pt x="772" y="236"/>
                  </a:lnTo>
                  <a:lnTo>
                    <a:pt x="777" y="247"/>
                  </a:lnTo>
                  <a:lnTo>
                    <a:pt x="781" y="259"/>
                  </a:lnTo>
                  <a:lnTo>
                    <a:pt x="785" y="270"/>
                  </a:lnTo>
                  <a:lnTo>
                    <a:pt x="787" y="280"/>
                  </a:lnTo>
                  <a:lnTo>
                    <a:pt x="789" y="292"/>
                  </a:lnTo>
                  <a:lnTo>
                    <a:pt x="789" y="303"/>
                  </a:lnTo>
                  <a:lnTo>
                    <a:pt x="789" y="313"/>
                  </a:lnTo>
                  <a:lnTo>
                    <a:pt x="789" y="322"/>
                  </a:lnTo>
                  <a:lnTo>
                    <a:pt x="787" y="334"/>
                  </a:lnTo>
                  <a:lnTo>
                    <a:pt x="785" y="343"/>
                  </a:lnTo>
                  <a:lnTo>
                    <a:pt x="783" y="353"/>
                  </a:lnTo>
                  <a:lnTo>
                    <a:pt x="779" y="361"/>
                  </a:lnTo>
                  <a:lnTo>
                    <a:pt x="775" y="370"/>
                  </a:lnTo>
                  <a:lnTo>
                    <a:pt x="772" y="380"/>
                  </a:lnTo>
                  <a:lnTo>
                    <a:pt x="766" y="388"/>
                  </a:lnTo>
                  <a:lnTo>
                    <a:pt x="760" y="395"/>
                  </a:lnTo>
                  <a:lnTo>
                    <a:pt x="754" y="403"/>
                  </a:lnTo>
                  <a:lnTo>
                    <a:pt x="747" y="411"/>
                  </a:lnTo>
                  <a:lnTo>
                    <a:pt x="741" y="418"/>
                  </a:lnTo>
                  <a:lnTo>
                    <a:pt x="731" y="424"/>
                  </a:lnTo>
                  <a:lnTo>
                    <a:pt x="724" y="432"/>
                  </a:lnTo>
                  <a:lnTo>
                    <a:pt x="714" y="437"/>
                  </a:lnTo>
                  <a:lnTo>
                    <a:pt x="697" y="447"/>
                  </a:lnTo>
                  <a:lnTo>
                    <a:pt x="678" y="459"/>
                  </a:lnTo>
                  <a:lnTo>
                    <a:pt x="660" y="468"/>
                  </a:lnTo>
                  <a:lnTo>
                    <a:pt x="641" y="482"/>
                  </a:lnTo>
                  <a:lnTo>
                    <a:pt x="624" y="493"/>
                  </a:lnTo>
                  <a:lnTo>
                    <a:pt x="605" y="507"/>
                  </a:lnTo>
                  <a:lnTo>
                    <a:pt x="585" y="520"/>
                  </a:lnTo>
                  <a:lnTo>
                    <a:pt x="564" y="533"/>
                  </a:lnTo>
                  <a:lnTo>
                    <a:pt x="545" y="549"/>
                  </a:lnTo>
                  <a:lnTo>
                    <a:pt x="526" y="564"/>
                  </a:lnTo>
                  <a:lnTo>
                    <a:pt x="505" y="579"/>
                  </a:lnTo>
                  <a:lnTo>
                    <a:pt x="484" y="597"/>
                  </a:lnTo>
                  <a:lnTo>
                    <a:pt x="464" y="614"/>
                  </a:lnTo>
                  <a:lnTo>
                    <a:pt x="443" y="631"/>
                  </a:lnTo>
                  <a:lnTo>
                    <a:pt x="420" y="651"/>
                  </a:lnTo>
                  <a:lnTo>
                    <a:pt x="399" y="670"/>
                  </a:lnTo>
                  <a:lnTo>
                    <a:pt x="380" y="687"/>
                  </a:lnTo>
                  <a:lnTo>
                    <a:pt x="363" y="702"/>
                  </a:lnTo>
                  <a:lnTo>
                    <a:pt x="344" y="720"/>
                  </a:lnTo>
                  <a:lnTo>
                    <a:pt x="326" y="735"/>
                  </a:lnTo>
                  <a:lnTo>
                    <a:pt x="309" y="750"/>
                  </a:lnTo>
                  <a:lnTo>
                    <a:pt x="292" y="766"/>
                  </a:lnTo>
                  <a:lnTo>
                    <a:pt x="276" y="779"/>
                  </a:lnTo>
                  <a:lnTo>
                    <a:pt x="259" y="793"/>
                  </a:lnTo>
                  <a:lnTo>
                    <a:pt x="244" y="806"/>
                  </a:lnTo>
                  <a:lnTo>
                    <a:pt x="230" y="818"/>
                  </a:lnTo>
                  <a:lnTo>
                    <a:pt x="215" y="829"/>
                  </a:lnTo>
                  <a:lnTo>
                    <a:pt x="201" y="841"/>
                  </a:lnTo>
                  <a:lnTo>
                    <a:pt x="188" y="852"/>
                  </a:lnTo>
                  <a:lnTo>
                    <a:pt x="175" y="862"/>
                  </a:lnTo>
                  <a:lnTo>
                    <a:pt x="163" y="871"/>
                  </a:lnTo>
                  <a:lnTo>
                    <a:pt x="152" y="881"/>
                  </a:lnTo>
                  <a:lnTo>
                    <a:pt x="140" y="890"/>
                  </a:lnTo>
                  <a:lnTo>
                    <a:pt x="129" y="898"/>
                  </a:lnTo>
                  <a:lnTo>
                    <a:pt x="119" y="906"/>
                  </a:lnTo>
                  <a:lnTo>
                    <a:pt x="109" y="912"/>
                  </a:lnTo>
                  <a:lnTo>
                    <a:pt x="100" y="919"/>
                  </a:lnTo>
                  <a:lnTo>
                    <a:pt x="90" y="925"/>
                  </a:lnTo>
                  <a:lnTo>
                    <a:pt x="82" y="929"/>
                  </a:lnTo>
                  <a:lnTo>
                    <a:pt x="75" y="935"/>
                  </a:lnTo>
                  <a:lnTo>
                    <a:pt x="67" y="938"/>
                  </a:lnTo>
                  <a:lnTo>
                    <a:pt x="59" y="942"/>
                  </a:lnTo>
                  <a:lnTo>
                    <a:pt x="54" y="944"/>
                  </a:lnTo>
                  <a:lnTo>
                    <a:pt x="48" y="948"/>
                  </a:lnTo>
                  <a:lnTo>
                    <a:pt x="42" y="950"/>
                  </a:lnTo>
                  <a:lnTo>
                    <a:pt x="36" y="950"/>
                  </a:lnTo>
                  <a:lnTo>
                    <a:pt x="33" y="952"/>
                  </a:lnTo>
                  <a:lnTo>
                    <a:pt x="29" y="952"/>
                  </a:lnTo>
                  <a:lnTo>
                    <a:pt x="21" y="952"/>
                  </a:lnTo>
                  <a:lnTo>
                    <a:pt x="15" y="950"/>
                  </a:lnTo>
                  <a:lnTo>
                    <a:pt x="11" y="948"/>
                  </a:lnTo>
                  <a:lnTo>
                    <a:pt x="8" y="946"/>
                  </a:lnTo>
                  <a:lnTo>
                    <a:pt x="4" y="942"/>
                  </a:lnTo>
                  <a:lnTo>
                    <a:pt x="2" y="938"/>
                  </a:lnTo>
                  <a:lnTo>
                    <a:pt x="0" y="933"/>
                  </a:lnTo>
                  <a:lnTo>
                    <a:pt x="0" y="927"/>
                  </a:lnTo>
                  <a:lnTo>
                    <a:pt x="0" y="921"/>
                  </a:lnTo>
                  <a:lnTo>
                    <a:pt x="0" y="917"/>
                  </a:lnTo>
                  <a:lnTo>
                    <a:pt x="2" y="914"/>
                  </a:lnTo>
                  <a:lnTo>
                    <a:pt x="4" y="912"/>
                  </a:lnTo>
                  <a:lnTo>
                    <a:pt x="6" y="908"/>
                  </a:lnTo>
                  <a:lnTo>
                    <a:pt x="10" y="906"/>
                  </a:lnTo>
                  <a:lnTo>
                    <a:pt x="11" y="904"/>
                  </a:lnTo>
                  <a:lnTo>
                    <a:pt x="17" y="900"/>
                  </a:lnTo>
                  <a:lnTo>
                    <a:pt x="52" y="856"/>
                  </a:lnTo>
                  <a:lnTo>
                    <a:pt x="86" y="812"/>
                  </a:lnTo>
                  <a:lnTo>
                    <a:pt x="121" y="768"/>
                  </a:lnTo>
                  <a:lnTo>
                    <a:pt x="152" y="722"/>
                  </a:lnTo>
                  <a:lnTo>
                    <a:pt x="182" y="674"/>
                  </a:lnTo>
                  <a:lnTo>
                    <a:pt x="213" y="626"/>
                  </a:lnTo>
                  <a:lnTo>
                    <a:pt x="240" y="578"/>
                  </a:lnTo>
                  <a:lnTo>
                    <a:pt x="267" y="528"/>
                  </a:lnTo>
                  <a:lnTo>
                    <a:pt x="276" y="507"/>
                  </a:lnTo>
                  <a:lnTo>
                    <a:pt x="286" y="485"/>
                  </a:lnTo>
                  <a:lnTo>
                    <a:pt x="296" y="464"/>
                  </a:lnTo>
                  <a:lnTo>
                    <a:pt x="307" y="441"/>
                  </a:lnTo>
                  <a:lnTo>
                    <a:pt x="317" y="416"/>
                  </a:lnTo>
                  <a:lnTo>
                    <a:pt x="328" y="389"/>
                  </a:lnTo>
                  <a:lnTo>
                    <a:pt x="338" y="363"/>
                  </a:lnTo>
                  <a:lnTo>
                    <a:pt x="349" y="336"/>
                  </a:lnTo>
                  <a:lnTo>
                    <a:pt x="361" y="305"/>
                  </a:lnTo>
                  <a:lnTo>
                    <a:pt x="370" y="276"/>
                  </a:lnTo>
                  <a:lnTo>
                    <a:pt x="382" y="244"/>
                  </a:lnTo>
                  <a:lnTo>
                    <a:pt x="393" y="211"/>
                  </a:lnTo>
                  <a:lnTo>
                    <a:pt x="405" y="178"/>
                  </a:lnTo>
                  <a:lnTo>
                    <a:pt x="416" y="144"/>
                  </a:lnTo>
                  <a:lnTo>
                    <a:pt x="428" y="107"/>
                  </a:lnTo>
                  <a:lnTo>
                    <a:pt x="441" y="71"/>
                  </a:lnTo>
                  <a:lnTo>
                    <a:pt x="447" y="54"/>
                  </a:lnTo>
                  <a:lnTo>
                    <a:pt x="451" y="48"/>
                  </a:lnTo>
                  <a:lnTo>
                    <a:pt x="453" y="40"/>
                  </a:lnTo>
                  <a:lnTo>
                    <a:pt x="457" y="34"/>
                  </a:lnTo>
                  <a:lnTo>
                    <a:pt x="461" y="29"/>
                  </a:lnTo>
                  <a:lnTo>
                    <a:pt x="463" y="23"/>
                  </a:lnTo>
                  <a:lnTo>
                    <a:pt x="466" y="17"/>
                  </a:lnTo>
                  <a:lnTo>
                    <a:pt x="470" y="13"/>
                  </a:lnTo>
                  <a:lnTo>
                    <a:pt x="474" y="9"/>
                  </a:lnTo>
                  <a:lnTo>
                    <a:pt x="476" y="7"/>
                  </a:lnTo>
                  <a:lnTo>
                    <a:pt x="480" y="4"/>
                  </a:lnTo>
                  <a:lnTo>
                    <a:pt x="484" y="2"/>
                  </a:lnTo>
                  <a:lnTo>
                    <a:pt x="486" y="0"/>
                  </a:lnTo>
                  <a:lnTo>
                    <a:pt x="489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457200" y="2286000"/>
              <a:ext cx="474662" cy="2022475"/>
            </a:xfrm>
            <a:custGeom>
              <a:avLst/>
              <a:gdLst/>
              <a:ahLst/>
              <a:cxnLst>
                <a:cxn ang="0">
                  <a:pos x="158" y="5"/>
                </a:cxn>
                <a:cxn ang="0">
                  <a:pos x="259" y="32"/>
                </a:cxn>
                <a:cxn ang="0">
                  <a:pos x="351" y="74"/>
                </a:cxn>
                <a:cxn ang="0">
                  <a:pos x="422" y="119"/>
                </a:cxn>
                <a:cxn ang="0">
                  <a:pos x="467" y="167"/>
                </a:cxn>
                <a:cxn ang="0">
                  <a:pos x="486" y="218"/>
                </a:cxn>
                <a:cxn ang="0">
                  <a:pos x="490" y="372"/>
                </a:cxn>
                <a:cxn ang="0">
                  <a:pos x="497" y="566"/>
                </a:cxn>
                <a:cxn ang="0">
                  <a:pos x="517" y="840"/>
                </a:cxn>
                <a:cxn ang="0">
                  <a:pos x="536" y="1117"/>
                </a:cxn>
                <a:cxn ang="0">
                  <a:pos x="553" y="1370"/>
                </a:cxn>
                <a:cxn ang="0">
                  <a:pos x="568" y="1600"/>
                </a:cxn>
                <a:cxn ang="0">
                  <a:pos x="580" y="1806"/>
                </a:cxn>
                <a:cxn ang="0">
                  <a:pos x="589" y="1988"/>
                </a:cxn>
                <a:cxn ang="0">
                  <a:pos x="595" y="2146"/>
                </a:cxn>
                <a:cxn ang="0">
                  <a:pos x="597" y="2280"/>
                </a:cxn>
                <a:cxn ang="0">
                  <a:pos x="593" y="2384"/>
                </a:cxn>
                <a:cxn ang="0">
                  <a:pos x="574" y="2466"/>
                </a:cxn>
                <a:cxn ang="0">
                  <a:pos x="559" y="2507"/>
                </a:cxn>
                <a:cxn ang="0">
                  <a:pos x="543" y="2530"/>
                </a:cxn>
                <a:cxn ang="0">
                  <a:pos x="524" y="2543"/>
                </a:cxn>
                <a:cxn ang="0">
                  <a:pos x="499" y="2549"/>
                </a:cxn>
                <a:cxn ang="0">
                  <a:pos x="476" y="2543"/>
                </a:cxn>
                <a:cxn ang="0">
                  <a:pos x="453" y="2530"/>
                </a:cxn>
                <a:cxn ang="0">
                  <a:pos x="428" y="2505"/>
                </a:cxn>
                <a:cxn ang="0">
                  <a:pos x="405" y="2472"/>
                </a:cxn>
                <a:cxn ang="0">
                  <a:pos x="376" y="2416"/>
                </a:cxn>
                <a:cxn ang="0">
                  <a:pos x="344" y="2330"/>
                </a:cxn>
                <a:cxn ang="0">
                  <a:pos x="326" y="2192"/>
                </a:cxn>
                <a:cxn ang="0">
                  <a:pos x="313" y="2019"/>
                </a:cxn>
                <a:cxn ang="0">
                  <a:pos x="302" y="1869"/>
                </a:cxn>
                <a:cxn ang="0">
                  <a:pos x="290" y="1744"/>
                </a:cxn>
                <a:cxn ang="0">
                  <a:pos x="282" y="1643"/>
                </a:cxn>
                <a:cxn ang="0">
                  <a:pos x="275" y="1564"/>
                </a:cxn>
                <a:cxn ang="0">
                  <a:pos x="271" y="1510"/>
                </a:cxn>
                <a:cxn ang="0">
                  <a:pos x="267" y="1480"/>
                </a:cxn>
                <a:cxn ang="0">
                  <a:pos x="263" y="1435"/>
                </a:cxn>
                <a:cxn ang="0">
                  <a:pos x="254" y="1295"/>
                </a:cxn>
                <a:cxn ang="0">
                  <a:pos x="244" y="1165"/>
                </a:cxn>
                <a:cxn ang="0">
                  <a:pos x="232" y="1048"/>
                </a:cxn>
                <a:cxn ang="0">
                  <a:pos x="223" y="940"/>
                </a:cxn>
                <a:cxn ang="0">
                  <a:pos x="213" y="844"/>
                </a:cxn>
                <a:cxn ang="0">
                  <a:pos x="204" y="758"/>
                </a:cxn>
                <a:cxn ang="0">
                  <a:pos x="192" y="685"/>
                </a:cxn>
                <a:cxn ang="0">
                  <a:pos x="181" y="604"/>
                </a:cxn>
                <a:cxn ang="0">
                  <a:pos x="159" y="483"/>
                </a:cxn>
                <a:cxn ang="0">
                  <a:pos x="125" y="368"/>
                </a:cxn>
                <a:cxn ang="0">
                  <a:pos x="79" y="259"/>
                </a:cxn>
                <a:cxn ang="0">
                  <a:pos x="31" y="165"/>
                </a:cxn>
                <a:cxn ang="0">
                  <a:pos x="4" y="122"/>
                </a:cxn>
                <a:cxn ang="0">
                  <a:pos x="0" y="90"/>
                </a:cxn>
                <a:cxn ang="0">
                  <a:pos x="6" y="47"/>
                </a:cxn>
                <a:cxn ang="0">
                  <a:pos x="21" y="19"/>
                </a:cxn>
                <a:cxn ang="0">
                  <a:pos x="48" y="3"/>
                </a:cxn>
                <a:cxn ang="0">
                  <a:pos x="75" y="0"/>
                </a:cxn>
              </a:cxnLst>
              <a:rect l="0" t="0" r="r" b="b"/>
              <a:pathLst>
                <a:path w="597" h="2549">
                  <a:moveTo>
                    <a:pt x="75" y="0"/>
                  </a:moveTo>
                  <a:lnTo>
                    <a:pt x="102" y="0"/>
                  </a:lnTo>
                  <a:lnTo>
                    <a:pt x="131" y="1"/>
                  </a:lnTo>
                  <a:lnTo>
                    <a:pt x="158" y="5"/>
                  </a:lnTo>
                  <a:lnTo>
                    <a:pt x="184" y="9"/>
                  </a:lnTo>
                  <a:lnTo>
                    <a:pt x="209" y="15"/>
                  </a:lnTo>
                  <a:lnTo>
                    <a:pt x="234" y="23"/>
                  </a:lnTo>
                  <a:lnTo>
                    <a:pt x="259" y="32"/>
                  </a:lnTo>
                  <a:lnTo>
                    <a:pt x="284" y="44"/>
                  </a:lnTo>
                  <a:lnTo>
                    <a:pt x="307" y="53"/>
                  </a:lnTo>
                  <a:lnTo>
                    <a:pt x="330" y="65"/>
                  </a:lnTo>
                  <a:lnTo>
                    <a:pt x="351" y="74"/>
                  </a:lnTo>
                  <a:lnTo>
                    <a:pt x="373" y="86"/>
                  </a:lnTo>
                  <a:lnTo>
                    <a:pt x="390" y="95"/>
                  </a:lnTo>
                  <a:lnTo>
                    <a:pt x="407" y="107"/>
                  </a:lnTo>
                  <a:lnTo>
                    <a:pt x="422" y="119"/>
                  </a:lnTo>
                  <a:lnTo>
                    <a:pt x="436" y="130"/>
                  </a:lnTo>
                  <a:lnTo>
                    <a:pt x="447" y="142"/>
                  </a:lnTo>
                  <a:lnTo>
                    <a:pt x="459" y="155"/>
                  </a:lnTo>
                  <a:lnTo>
                    <a:pt x="467" y="167"/>
                  </a:lnTo>
                  <a:lnTo>
                    <a:pt x="474" y="180"/>
                  </a:lnTo>
                  <a:lnTo>
                    <a:pt x="480" y="191"/>
                  </a:lnTo>
                  <a:lnTo>
                    <a:pt x="484" y="205"/>
                  </a:lnTo>
                  <a:lnTo>
                    <a:pt x="486" y="218"/>
                  </a:lnTo>
                  <a:lnTo>
                    <a:pt x="488" y="232"/>
                  </a:lnTo>
                  <a:lnTo>
                    <a:pt x="488" y="278"/>
                  </a:lnTo>
                  <a:lnTo>
                    <a:pt x="488" y="324"/>
                  </a:lnTo>
                  <a:lnTo>
                    <a:pt x="490" y="372"/>
                  </a:lnTo>
                  <a:lnTo>
                    <a:pt x="492" y="420"/>
                  </a:lnTo>
                  <a:lnTo>
                    <a:pt x="493" y="468"/>
                  </a:lnTo>
                  <a:lnTo>
                    <a:pt x="495" y="518"/>
                  </a:lnTo>
                  <a:lnTo>
                    <a:pt x="497" y="566"/>
                  </a:lnTo>
                  <a:lnTo>
                    <a:pt x="499" y="618"/>
                  </a:lnTo>
                  <a:lnTo>
                    <a:pt x="505" y="692"/>
                  </a:lnTo>
                  <a:lnTo>
                    <a:pt x="511" y="767"/>
                  </a:lnTo>
                  <a:lnTo>
                    <a:pt x="517" y="840"/>
                  </a:lnTo>
                  <a:lnTo>
                    <a:pt x="520" y="911"/>
                  </a:lnTo>
                  <a:lnTo>
                    <a:pt x="526" y="982"/>
                  </a:lnTo>
                  <a:lnTo>
                    <a:pt x="532" y="1050"/>
                  </a:lnTo>
                  <a:lnTo>
                    <a:pt x="536" y="1117"/>
                  </a:lnTo>
                  <a:lnTo>
                    <a:pt x="541" y="1184"/>
                  </a:lnTo>
                  <a:lnTo>
                    <a:pt x="545" y="1247"/>
                  </a:lnTo>
                  <a:lnTo>
                    <a:pt x="549" y="1311"/>
                  </a:lnTo>
                  <a:lnTo>
                    <a:pt x="553" y="1370"/>
                  </a:lnTo>
                  <a:lnTo>
                    <a:pt x="557" y="1430"/>
                  </a:lnTo>
                  <a:lnTo>
                    <a:pt x="561" y="1489"/>
                  </a:lnTo>
                  <a:lnTo>
                    <a:pt x="565" y="1545"/>
                  </a:lnTo>
                  <a:lnTo>
                    <a:pt x="568" y="1600"/>
                  </a:lnTo>
                  <a:lnTo>
                    <a:pt x="572" y="1654"/>
                  </a:lnTo>
                  <a:lnTo>
                    <a:pt x="574" y="1706"/>
                  </a:lnTo>
                  <a:lnTo>
                    <a:pt x="578" y="1758"/>
                  </a:lnTo>
                  <a:lnTo>
                    <a:pt x="580" y="1806"/>
                  </a:lnTo>
                  <a:lnTo>
                    <a:pt x="584" y="1854"/>
                  </a:lnTo>
                  <a:lnTo>
                    <a:pt x="586" y="1900"/>
                  </a:lnTo>
                  <a:lnTo>
                    <a:pt x="588" y="1946"/>
                  </a:lnTo>
                  <a:lnTo>
                    <a:pt x="589" y="1988"/>
                  </a:lnTo>
                  <a:lnTo>
                    <a:pt x="591" y="2030"/>
                  </a:lnTo>
                  <a:lnTo>
                    <a:pt x="593" y="2071"/>
                  </a:lnTo>
                  <a:lnTo>
                    <a:pt x="593" y="2109"/>
                  </a:lnTo>
                  <a:lnTo>
                    <a:pt x="595" y="2146"/>
                  </a:lnTo>
                  <a:lnTo>
                    <a:pt x="595" y="2182"/>
                  </a:lnTo>
                  <a:lnTo>
                    <a:pt x="597" y="2217"/>
                  </a:lnTo>
                  <a:lnTo>
                    <a:pt x="597" y="2249"/>
                  </a:lnTo>
                  <a:lnTo>
                    <a:pt x="597" y="2280"/>
                  </a:lnTo>
                  <a:lnTo>
                    <a:pt x="597" y="2311"/>
                  </a:lnTo>
                  <a:lnTo>
                    <a:pt x="597" y="2336"/>
                  </a:lnTo>
                  <a:lnTo>
                    <a:pt x="595" y="2361"/>
                  </a:lnTo>
                  <a:lnTo>
                    <a:pt x="593" y="2384"/>
                  </a:lnTo>
                  <a:lnTo>
                    <a:pt x="589" y="2407"/>
                  </a:lnTo>
                  <a:lnTo>
                    <a:pt x="586" y="2428"/>
                  </a:lnTo>
                  <a:lnTo>
                    <a:pt x="580" y="2447"/>
                  </a:lnTo>
                  <a:lnTo>
                    <a:pt x="574" y="2466"/>
                  </a:lnTo>
                  <a:lnTo>
                    <a:pt x="568" y="2484"/>
                  </a:lnTo>
                  <a:lnTo>
                    <a:pt x="565" y="2493"/>
                  </a:lnTo>
                  <a:lnTo>
                    <a:pt x="563" y="2499"/>
                  </a:lnTo>
                  <a:lnTo>
                    <a:pt x="559" y="2507"/>
                  </a:lnTo>
                  <a:lnTo>
                    <a:pt x="555" y="2512"/>
                  </a:lnTo>
                  <a:lnTo>
                    <a:pt x="551" y="2518"/>
                  </a:lnTo>
                  <a:lnTo>
                    <a:pt x="547" y="2524"/>
                  </a:lnTo>
                  <a:lnTo>
                    <a:pt x="543" y="2530"/>
                  </a:lnTo>
                  <a:lnTo>
                    <a:pt x="538" y="2533"/>
                  </a:lnTo>
                  <a:lnTo>
                    <a:pt x="534" y="2537"/>
                  </a:lnTo>
                  <a:lnTo>
                    <a:pt x="530" y="2539"/>
                  </a:lnTo>
                  <a:lnTo>
                    <a:pt x="524" y="2543"/>
                  </a:lnTo>
                  <a:lnTo>
                    <a:pt x="520" y="2545"/>
                  </a:lnTo>
                  <a:lnTo>
                    <a:pt x="515" y="2547"/>
                  </a:lnTo>
                  <a:lnTo>
                    <a:pt x="509" y="2547"/>
                  </a:lnTo>
                  <a:lnTo>
                    <a:pt x="499" y="2549"/>
                  </a:lnTo>
                  <a:lnTo>
                    <a:pt x="493" y="2549"/>
                  </a:lnTo>
                  <a:lnTo>
                    <a:pt x="488" y="2547"/>
                  </a:lnTo>
                  <a:lnTo>
                    <a:pt x="482" y="2545"/>
                  </a:lnTo>
                  <a:lnTo>
                    <a:pt x="476" y="2543"/>
                  </a:lnTo>
                  <a:lnTo>
                    <a:pt x="470" y="2541"/>
                  </a:lnTo>
                  <a:lnTo>
                    <a:pt x="465" y="2537"/>
                  </a:lnTo>
                  <a:lnTo>
                    <a:pt x="459" y="2533"/>
                  </a:lnTo>
                  <a:lnTo>
                    <a:pt x="453" y="2530"/>
                  </a:lnTo>
                  <a:lnTo>
                    <a:pt x="446" y="2524"/>
                  </a:lnTo>
                  <a:lnTo>
                    <a:pt x="440" y="2518"/>
                  </a:lnTo>
                  <a:lnTo>
                    <a:pt x="434" y="2512"/>
                  </a:lnTo>
                  <a:lnTo>
                    <a:pt x="428" y="2505"/>
                  </a:lnTo>
                  <a:lnTo>
                    <a:pt x="422" y="2497"/>
                  </a:lnTo>
                  <a:lnTo>
                    <a:pt x="417" y="2489"/>
                  </a:lnTo>
                  <a:lnTo>
                    <a:pt x="411" y="2480"/>
                  </a:lnTo>
                  <a:lnTo>
                    <a:pt x="405" y="2472"/>
                  </a:lnTo>
                  <a:lnTo>
                    <a:pt x="398" y="2459"/>
                  </a:lnTo>
                  <a:lnTo>
                    <a:pt x="390" y="2443"/>
                  </a:lnTo>
                  <a:lnTo>
                    <a:pt x="382" y="2430"/>
                  </a:lnTo>
                  <a:lnTo>
                    <a:pt x="376" y="2416"/>
                  </a:lnTo>
                  <a:lnTo>
                    <a:pt x="369" y="2403"/>
                  </a:lnTo>
                  <a:lnTo>
                    <a:pt x="363" y="2388"/>
                  </a:lnTo>
                  <a:lnTo>
                    <a:pt x="353" y="2359"/>
                  </a:lnTo>
                  <a:lnTo>
                    <a:pt x="344" y="2330"/>
                  </a:lnTo>
                  <a:lnTo>
                    <a:pt x="338" y="2301"/>
                  </a:lnTo>
                  <a:lnTo>
                    <a:pt x="334" y="2270"/>
                  </a:lnTo>
                  <a:lnTo>
                    <a:pt x="330" y="2240"/>
                  </a:lnTo>
                  <a:lnTo>
                    <a:pt x="326" y="2192"/>
                  </a:lnTo>
                  <a:lnTo>
                    <a:pt x="323" y="2148"/>
                  </a:lnTo>
                  <a:lnTo>
                    <a:pt x="319" y="2103"/>
                  </a:lnTo>
                  <a:lnTo>
                    <a:pt x="317" y="2061"/>
                  </a:lnTo>
                  <a:lnTo>
                    <a:pt x="313" y="2019"/>
                  </a:lnTo>
                  <a:lnTo>
                    <a:pt x="309" y="1981"/>
                  </a:lnTo>
                  <a:lnTo>
                    <a:pt x="307" y="1942"/>
                  </a:lnTo>
                  <a:lnTo>
                    <a:pt x="303" y="1906"/>
                  </a:lnTo>
                  <a:lnTo>
                    <a:pt x="302" y="1869"/>
                  </a:lnTo>
                  <a:lnTo>
                    <a:pt x="298" y="1837"/>
                  </a:lnTo>
                  <a:lnTo>
                    <a:pt x="296" y="1804"/>
                  </a:lnTo>
                  <a:lnTo>
                    <a:pt x="292" y="1773"/>
                  </a:lnTo>
                  <a:lnTo>
                    <a:pt x="290" y="1744"/>
                  </a:lnTo>
                  <a:lnTo>
                    <a:pt x="288" y="1716"/>
                  </a:lnTo>
                  <a:lnTo>
                    <a:pt x="286" y="1691"/>
                  </a:lnTo>
                  <a:lnTo>
                    <a:pt x="284" y="1666"/>
                  </a:lnTo>
                  <a:lnTo>
                    <a:pt x="282" y="1643"/>
                  </a:lnTo>
                  <a:lnTo>
                    <a:pt x="280" y="1620"/>
                  </a:lnTo>
                  <a:lnTo>
                    <a:pt x="278" y="1600"/>
                  </a:lnTo>
                  <a:lnTo>
                    <a:pt x="277" y="1581"/>
                  </a:lnTo>
                  <a:lnTo>
                    <a:pt x="275" y="1564"/>
                  </a:lnTo>
                  <a:lnTo>
                    <a:pt x="273" y="1549"/>
                  </a:lnTo>
                  <a:lnTo>
                    <a:pt x="273" y="1535"/>
                  </a:lnTo>
                  <a:lnTo>
                    <a:pt x="271" y="1522"/>
                  </a:lnTo>
                  <a:lnTo>
                    <a:pt x="271" y="1510"/>
                  </a:lnTo>
                  <a:lnTo>
                    <a:pt x="269" y="1501"/>
                  </a:lnTo>
                  <a:lnTo>
                    <a:pt x="269" y="1493"/>
                  </a:lnTo>
                  <a:lnTo>
                    <a:pt x="267" y="1485"/>
                  </a:lnTo>
                  <a:lnTo>
                    <a:pt x="267" y="1480"/>
                  </a:lnTo>
                  <a:lnTo>
                    <a:pt x="267" y="1476"/>
                  </a:lnTo>
                  <a:lnTo>
                    <a:pt x="267" y="1474"/>
                  </a:lnTo>
                  <a:lnTo>
                    <a:pt x="267" y="1474"/>
                  </a:lnTo>
                  <a:lnTo>
                    <a:pt x="263" y="1435"/>
                  </a:lnTo>
                  <a:lnTo>
                    <a:pt x="261" y="1401"/>
                  </a:lnTo>
                  <a:lnTo>
                    <a:pt x="259" y="1364"/>
                  </a:lnTo>
                  <a:lnTo>
                    <a:pt x="255" y="1330"/>
                  </a:lnTo>
                  <a:lnTo>
                    <a:pt x="254" y="1295"/>
                  </a:lnTo>
                  <a:lnTo>
                    <a:pt x="252" y="1261"/>
                  </a:lnTo>
                  <a:lnTo>
                    <a:pt x="248" y="1228"/>
                  </a:lnTo>
                  <a:lnTo>
                    <a:pt x="246" y="1197"/>
                  </a:lnTo>
                  <a:lnTo>
                    <a:pt x="244" y="1165"/>
                  </a:lnTo>
                  <a:lnTo>
                    <a:pt x="240" y="1134"/>
                  </a:lnTo>
                  <a:lnTo>
                    <a:pt x="238" y="1105"/>
                  </a:lnTo>
                  <a:lnTo>
                    <a:pt x="236" y="1074"/>
                  </a:lnTo>
                  <a:lnTo>
                    <a:pt x="232" y="1048"/>
                  </a:lnTo>
                  <a:lnTo>
                    <a:pt x="231" y="1019"/>
                  </a:lnTo>
                  <a:lnTo>
                    <a:pt x="229" y="992"/>
                  </a:lnTo>
                  <a:lnTo>
                    <a:pt x="227" y="965"/>
                  </a:lnTo>
                  <a:lnTo>
                    <a:pt x="223" y="940"/>
                  </a:lnTo>
                  <a:lnTo>
                    <a:pt x="221" y="915"/>
                  </a:lnTo>
                  <a:lnTo>
                    <a:pt x="219" y="890"/>
                  </a:lnTo>
                  <a:lnTo>
                    <a:pt x="215" y="867"/>
                  </a:lnTo>
                  <a:lnTo>
                    <a:pt x="213" y="844"/>
                  </a:lnTo>
                  <a:lnTo>
                    <a:pt x="211" y="821"/>
                  </a:lnTo>
                  <a:lnTo>
                    <a:pt x="207" y="800"/>
                  </a:lnTo>
                  <a:lnTo>
                    <a:pt x="206" y="779"/>
                  </a:lnTo>
                  <a:lnTo>
                    <a:pt x="204" y="758"/>
                  </a:lnTo>
                  <a:lnTo>
                    <a:pt x="200" y="739"/>
                  </a:lnTo>
                  <a:lnTo>
                    <a:pt x="198" y="719"/>
                  </a:lnTo>
                  <a:lnTo>
                    <a:pt x="196" y="702"/>
                  </a:lnTo>
                  <a:lnTo>
                    <a:pt x="192" y="685"/>
                  </a:lnTo>
                  <a:lnTo>
                    <a:pt x="190" y="668"/>
                  </a:lnTo>
                  <a:lnTo>
                    <a:pt x="188" y="652"/>
                  </a:lnTo>
                  <a:lnTo>
                    <a:pt x="184" y="637"/>
                  </a:lnTo>
                  <a:lnTo>
                    <a:pt x="181" y="604"/>
                  </a:lnTo>
                  <a:lnTo>
                    <a:pt x="177" y="573"/>
                  </a:lnTo>
                  <a:lnTo>
                    <a:pt x="171" y="543"/>
                  </a:lnTo>
                  <a:lnTo>
                    <a:pt x="165" y="514"/>
                  </a:lnTo>
                  <a:lnTo>
                    <a:pt x="159" y="483"/>
                  </a:lnTo>
                  <a:lnTo>
                    <a:pt x="152" y="454"/>
                  </a:lnTo>
                  <a:lnTo>
                    <a:pt x="142" y="426"/>
                  </a:lnTo>
                  <a:lnTo>
                    <a:pt x="135" y="397"/>
                  </a:lnTo>
                  <a:lnTo>
                    <a:pt x="125" y="368"/>
                  </a:lnTo>
                  <a:lnTo>
                    <a:pt x="113" y="339"/>
                  </a:lnTo>
                  <a:lnTo>
                    <a:pt x="104" y="312"/>
                  </a:lnTo>
                  <a:lnTo>
                    <a:pt x="92" y="286"/>
                  </a:lnTo>
                  <a:lnTo>
                    <a:pt x="79" y="259"/>
                  </a:lnTo>
                  <a:lnTo>
                    <a:pt x="67" y="232"/>
                  </a:lnTo>
                  <a:lnTo>
                    <a:pt x="54" y="205"/>
                  </a:lnTo>
                  <a:lnTo>
                    <a:pt x="40" y="180"/>
                  </a:lnTo>
                  <a:lnTo>
                    <a:pt x="31" y="165"/>
                  </a:lnTo>
                  <a:lnTo>
                    <a:pt x="21" y="153"/>
                  </a:lnTo>
                  <a:lnTo>
                    <a:pt x="14" y="142"/>
                  </a:lnTo>
                  <a:lnTo>
                    <a:pt x="10" y="130"/>
                  </a:lnTo>
                  <a:lnTo>
                    <a:pt x="4" y="122"/>
                  </a:lnTo>
                  <a:lnTo>
                    <a:pt x="2" y="115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7"/>
                  </a:lnTo>
                  <a:lnTo>
                    <a:pt x="4" y="57"/>
                  </a:lnTo>
                  <a:lnTo>
                    <a:pt x="6" y="47"/>
                  </a:lnTo>
                  <a:lnTo>
                    <a:pt x="10" y="38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19"/>
                  </a:lnTo>
                  <a:lnTo>
                    <a:pt x="27" y="13"/>
                  </a:lnTo>
                  <a:lnTo>
                    <a:pt x="35" y="9"/>
                  </a:lnTo>
                  <a:lnTo>
                    <a:pt x="40" y="5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762000" y="2743200"/>
              <a:ext cx="590550" cy="24447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583" y="2"/>
                </a:cxn>
                <a:cxn ang="0">
                  <a:pos x="622" y="6"/>
                </a:cxn>
                <a:cxn ang="0">
                  <a:pos x="664" y="14"/>
                </a:cxn>
                <a:cxn ang="0">
                  <a:pos x="693" y="22"/>
                </a:cxn>
                <a:cxn ang="0">
                  <a:pos x="706" y="27"/>
                </a:cxn>
                <a:cxn ang="0">
                  <a:pos x="716" y="35"/>
                </a:cxn>
                <a:cxn ang="0">
                  <a:pos x="725" y="45"/>
                </a:cxn>
                <a:cxn ang="0">
                  <a:pos x="735" y="60"/>
                </a:cxn>
                <a:cxn ang="0">
                  <a:pos x="743" y="87"/>
                </a:cxn>
                <a:cxn ang="0">
                  <a:pos x="743" y="110"/>
                </a:cxn>
                <a:cxn ang="0">
                  <a:pos x="739" y="125"/>
                </a:cxn>
                <a:cxn ang="0">
                  <a:pos x="733" y="141"/>
                </a:cxn>
                <a:cxn ang="0">
                  <a:pos x="724" y="156"/>
                </a:cxn>
                <a:cxn ang="0">
                  <a:pos x="708" y="173"/>
                </a:cxn>
                <a:cxn ang="0">
                  <a:pos x="691" y="190"/>
                </a:cxn>
                <a:cxn ang="0">
                  <a:pos x="672" y="210"/>
                </a:cxn>
                <a:cxn ang="0">
                  <a:pos x="647" y="229"/>
                </a:cxn>
                <a:cxn ang="0">
                  <a:pos x="583" y="246"/>
                </a:cxn>
                <a:cxn ang="0">
                  <a:pos x="487" y="263"/>
                </a:cxn>
                <a:cxn ang="0">
                  <a:pos x="395" y="279"/>
                </a:cxn>
                <a:cxn ang="0">
                  <a:pos x="309" y="290"/>
                </a:cxn>
                <a:cxn ang="0">
                  <a:pos x="247" y="298"/>
                </a:cxn>
                <a:cxn ang="0">
                  <a:pos x="215" y="302"/>
                </a:cxn>
                <a:cxn ang="0">
                  <a:pos x="188" y="306"/>
                </a:cxn>
                <a:cxn ang="0">
                  <a:pos x="167" y="308"/>
                </a:cxn>
                <a:cxn ang="0">
                  <a:pos x="138" y="306"/>
                </a:cxn>
                <a:cxn ang="0">
                  <a:pos x="103" y="300"/>
                </a:cxn>
                <a:cxn ang="0">
                  <a:pos x="75" y="290"/>
                </a:cxn>
                <a:cxn ang="0">
                  <a:pos x="50" y="281"/>
                </a:cxn>
                <a:cxn ang="0">
                  <a:pos x="31" y="269"/>
                </a:cxn>
                <a:cxn ang="0">
                  <a:pos x="15" y="254"/>
                </a:cxn>
                <a:cxn ang="0">
                  <a:pos x="6" y="238"/>
                </a:cxn>
                <a:cxn ang="0">
                  <a:pos x="0" y="221"/>
                </a:cxn>
                <a:cxn ang="0">
                  <a:pos x="4" y="204"/>
                </a:cxn>
                <a:cxn ang="0">
                  <a:pos x="13" y="190"/>
                </a:cxn>
                <a:cxn ang="0">
                  <a:pos x="27" y="179"/>
                </a:cxn>
                <a:cxn ang="0">
                  <a:pos x="38" y="169"/>
                </a:cxn>
                <a:cxn ang="0">
                  <a:pos x="52" y="162"/>
                </a:cxn>
                <a:cxn ang="0">
                  <a:pos x="67" y="152"/>
                </a:cxn>
                <a:cxn ang="0">
                  <a:pos x="105" y="137"/>
                </a:cxn>
                <a:cxn ang="0">
                  <a:pos x="165" y="116"/>
                </a:cxn>
                <a:cxn ang="0">
                  <a:pos x="221" y="96"/>
                </a:cxn>
                <a:cxn ang="0">
                  <a:pos x="272" y="79"/>
                </a:cxn>
                <a:cxn ang="0">
                  <a:pos x="320" y="62"/>
                </a:cxn>
                <a:cxn ang="0">
                  <a:pos x="363" y="47"/>
                </a:cxn>
                <a:cxn ang="0">
                  <a:pos x="403" y="31"/>
                </a:cxn>
                <a:cxn ang="0">
                  <a:pos x="437" y="20"/>
                </a:cxn>
                <a:cxn ang="0">
                  <a:pos x="461" y="10"/>
                </a:cxn>
                <a:cxn ang="0">
                  <a:pos x="476" y="6"/>
                </a:cxn>
                <a:cxn ang="0">
                  <a:pos x="497" y="2"/>
                </a:cxn>
                <a:cxn ang="0">
                  <a:pos x="518" y="0"/>
                </a:cxn>
                <a:cxn ang="0">
                  <a:pos x="530" y="0"/>
                </a:cxn>
              </a:cxnLst>
              <a:rect l="0" t="0" r="r" b="b"/>
              <a:pathLst>
                <a:path w="743" h="310">
                  <a:moveTo>
                    <a:pt x="530" y="0"/>
                  </a:moveTo>
                  <a:lnTo>
                    <a:pt x="547" y="0"/>
                  </a:lnTo>
                  <a:lnTo>
                    <a:pt x="564" y="0"/>
                  </a:lnTo>
                  <a:lnTo>
                    <a:pt x="583" y="2"/>
                  </a:lnTo>
                  <a:lnTo>
                    <a:pt x="603" y="4"/>
                  </a:lnTo>
                  <a:lnTo>
                    <a:pt x="622" y="6"/>
                  </a:lnTo>
                  <a:lnTo>
                    <a:pt x="643" y="10"/>
                  </a:lnTo>
                  <a:lnTo>
                    <a:pt x="664" y="14"/>
                  </a:lnTo>
                  <a:lnTo>
                    <a:pt x="685" y="20"/>
                  </a:lnTo>
                  <a:lnTo>
                    <a:pt x="693" y="22"/>
                  </a:lnTo>
                  <a:lnTo>
                    <a:pt x="699" y="23"/>
                  </a:lnTo>
                  <a:lnTo>
                    <a:pt x="706" y="27"/>
                  </a:lnTo>
                  <a:lnTo>
                    <a:pt x="712" y="31"/>
                  </a:lnTo>
                  <a:lnTo>
                    <a:pt x="716" y="35"/>
                  </a:lnTo>
                  <a:lnTo>
                    <a:pt x="722" y="39"/>
                  </a:lnTo>
                  <a:lnTo>
                    <a:pt x="725" y="45"/>
                  </a:lnTo>
                  <a:lnTo>
                    <a:pt x="729" y="48"/>
                  </a:lnTo>
                  <a:lnTo>
                    <a:pt x="735" y="60"/>
                  </a:lnTo>
                  <a:lnTo>
                    <a:pt x="741" y="73"/>
                  </a:lnTo>
                  <a:lnTo>
                    <a:pt x="743" y="87"/>
                  </a:lnTo>
                  <a:lnTo>
                    <a:pt x="743" y="102"/>
                  </a:lnTo>
                  <a:lnTo>
                    <a:pt x="743" y="110"/>
                  </a:lnTo>
                  <a:lnTo>
                    <a:pt x="741" y="118"/>
                  </a:lnTo>
                  <a:lnTo>
                    <a:pt x="739" y="125"/>
                  </a:lnTo>
                  <a:lnTo>
                    <a:pt x="737" y="133"/>
                  </a:lnTo>
                  <a:lnTo>
                    <a:pt x="733" y="141"/>
                  </a:lnTo>
                  <a:lnTo>
                    <a:pt x="727" y="148"/>
                  </a:lnTo>
                  <a:lnTo>
                    <a:pt x="724" y="156"/>
                  </a:lnTo>
                  <a:lnTo>
                    <a:pt x="716" y="166"/>
                  </a:lnTo>
                  <a:lnTo>
                    <a:pt x="708" y="173"/>
                  </a:lnTo>
                  <a:lnTo>
                    <a:pt x="700" y="183"/>
                  </a:lnTo>
                  <a:lnTo>
                    <a:pt x="691" y="190"/>
                  </a:lnTo>
                  <a:lnTo>
                    <a:pt x="681" y="200"/>
                  </a:lnTo>
                  <a:lnTo>
                    <a:pt x="672" y="210"/>
                  </a:lnTo>
                  <a:lnTo>
                    <a:pt x="660" y="219"/>
                  </a:lnTo>
                  <a:lnTo>
                    <a:pt x="647" y="229"/>
                  </a:lnTo>
                  <a:lnTo>
                    <a:pt x="633" y="238"/>
                  </a:lnTo>
                  <a:lnTo>
                    <a:pt x="583" y="246"/>
                  </a:lnTo>
                  <a:lnTo>
                    <a:pt x="535" y="256"/>
                  </a:lnTo>
                  <a:lnTo>
                    <a:pt x="487" y="263"/>
                  </a:lnTo>
                  <a:lnTo>
                    <a:pt x="441" y="271"/>
                  </a:lnTo>
                  <a:lnTo>
                    <a:pt x="395" y="279"/>
                  </a:lnTo>
                  <a:lnTo>
                    <a:pt x="353" y="285"/>
                  </a:lnTo>
                  <a:lnTo>
                    <a:pt x="309" y="290"/>
                  </a:lnTo>
                  <a:lnTo>
                    <a:pt x="267" y="296"/>
                  </a:lnTo>
                  <a:lnTo>
                    <a:pt x="247" y="298"/>
                  </a:lnTo>
                  <a:lnTo>
                    <a:pt x="230" y="300"/>
                  </a:lnTo>
                  <a:lnTo>
                    <a:pt x="215" y="302"/>
                  </a:lnTo>
                  <a:lnTo>
                    <a:pt x="201" y="304"/>
                  </a:lnTo>
                  <a:lnTo>
                    <a:pt x="188" y="306"/>
                  </a:lnTo>
                  <a:lnTo>
                    <a:pt x="176" y="308"/>
                  </a:lnTo>
                  <a:lnTo>
                    <a:pt x="167" y="308"/>
                  </a:lnTo>
                  <a:lnTo>
                    <a:pt x="157" y="310"/>
                  </a:lnTo>
                  <a:lnTo>
                    <a:pt x="138" y="306"/>
                  </a:lnTo>
                  <a:lnTo>
                    <a:pt x="121" y="302"/>
                  </a:lnTo>
                  <a:lnTo>
                    <a:pt x="103" y="300"/>
                  </a:lnTo>
                  <a:lnTo>
                    <a:pt x="88" y="294"/>
                  </a:lnTo>
                  <a:lnTo>
                    <a:pt x="75" y="290"/>
                  </a:lnTo>
                  <a:lnTo>
                    <a:pt x="61" y="286"/>
                  </a:lnTo>
                  <a:lnTo>
                    <a:pt x="50" y="281"/>
                  </a:lnTo>
                  <a:lnTo>
                    <a:pt x="38" y="275"/>
                  </a:lnTo>
                  <a:lnTo>
                    <a:pt x="31" y="269"/>
                  </a:lnTo>
                  <a:lnTo>
                    <a:pt x="23" y="262"/>
                  </a:lnTo>
                  <a:lnTo>
                    <a:pt x="15" y="254"/>
                  </a:lnTo>
                  <a:lnTo>
                    <a:pt x="9" y="246"/>
                  </a:lnTo>
                  <a:lnTo>
                    <a:pt x="6" y="238"/>
                  </a:lnTo>
                  <a:lnTo>
                    <a:pt x="2" y="231"/>
                  </a:lnTo>
                  <a:lnTo>
                    <a:pt x="0" y="221"/>
                  </a:lnTo>
                  <a:lnTo>
                    <a:pt x="0" y="212"/>
                  </a:lnTo>
                  <a:lnTo>
                    <a:pt x="4" y="204"/>
                  </a:lnTo>
                  <a:lnTo>
                    <a:pt x="7" y="198"/>
                  </a:lnTo>
                  <a:lnTo>
                    <a:pt x="13" y="190"/>
                  </a:lnTo>
                  <a:lnTo>
                    <a:pt x="23" y="183"/>
                  </a:lnTo>
                  <a:lnTo>
                    <a:pt x="27" y="179"/>
                  </a:lnTo>
                  <a:lnTo>
                    <a:pt x="32" y="175"/>
                  </a:lnTo>
                  <a:lnTo>
                    <a:pt x="38" y="169"/>
                  </a:lnTo>
                  <a:lnTo>
                    <a:pt x="44" y="166"/>
                  </a:lnTo>
                  <a:lnTo>
                    <a:pt x="52" y="162"/>
                  </a:lnTo>
                  <a:lnTo>
                    <a:pt x="59" y="156"/>
                  </a:lnTo>
                  <a:lnTo>
                    <a:pt x="67" y="152"/>
                  </a:lnTo>
                  <a:lnTo>
                    <a:pt x="75" y="148"/>
                  </a:lnTo>
                  <a:lnTo>
                    <a:pt x="105" y="137"/>
                  </a:lnTo>
                  <a:lnTo>
                    <a:pt x="136" y="125"/>
                  </a:lnTo>
                  <a:lnTo>
                    <a:pt x="165" y="116"/>
                  </a:lnTo>
                  <a:lnTo>
                    <a:pt x="194" y="106"/>
                  </a:lnTo>
                  <a:lnTo>
                    <a:pt x="221" y="96"/>
                  </a:lnTo>
                  <a:lnTo>
                    <a:pt x="247" y="87"/>
                  </a:lnTo>
                  <a:lnTo>
                    <a:pt x="272" y="79"/>
                  </a:lnTo>
                  <a:lnTo>
                    <a:pt x="297" y="70"/>
                  </a:lnTo>
                  <a:lnTo>
                    <a:pt x="320" y="62"/>
                  </a:lnTo>
                  <a:lnTo>
                    <a:pt x="342" y="54"/>
                  </a:lnTo>
                  <a:lnTo>
                    <a:pt x="363" y="47"/>
                  </a:lnTo>
                  <a:lnTo>
                    <a:pt x="384" y="39"/>
                  </a:lnTo>
                  <a:lnTo>
                    <a:pt x="403" y="31"/>
                  </a:lnTo>
                  <a:lnTo>
                    <a:pt x="420" y="25"/>
                  </a:lnTo>
                  <a:lnTo>
                    <a:pt x="437" y="20"/>
                  </a:lnTo>
                  <a:lnTo>
                    <a:pt x="453" y="12"/>
                  </a:lnTo>
                  <a:lnTo>
                    <a:pt x="461" y="10"/>
                  </a:lnTo>
                  <a:lnTo>
                    <a:pt x="468" y="8"/>
                  </a:lnTo>
                  <a:lnTo>
                    <a:pt x="476" y="6"/>
                  </a:lnTo>
                  <a:lnTo>
                    <a:pt x="485" y="4"/>
                  </a:lnTo>
                  <a:lnTo>
                    <a:pt x="497" y="2"/>
                  </a:lnTo>
                  <a:lnTo>
                    <a:pt x="507" y="0"/>
                  </a:lnTo>
                  <a:lnTo>
                    <a:pt x="518" y="0"/>
                  </a:lnTo>
                  <a:lnTo>
                    <a:pt x="530" y="0"/>
                  </a:lnTo>
                  <a:lnTo>
                    <a:pt x="5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838200" y="3352800"/>
              <a:ext cx="590550" cy="223838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584" y="2"/>
                </a:cxn>
                <a:cxn ang="0">
                  <a:pos x="624" y="6"/>
                </a:cxn>
                <a:cxn ang="0">
                  <a:pos x="664" y="14"/>
                </a:cxn>
                <a:cxn ang="0">
                  <a:pos x="693" y="21"/>
                </a:cxn>
                <a:cxn ang="0">
                  <a:pos x="706" y="27"/>
                </a:cxn>
                <a:cxn ang="0">
                  <a:pos x="718" y="35"/>
                </a:cxn>
                <a:cxn ang="0">
                  <a:pos x="727" y="44"/>
                </a:cxn>
                <a:cxn ang="0">
                  <a:pos x="737" y="60"/>
                </a:cxn>
                <a:cxn ang="0">
                  <a:pos x="743" y="87"/>
                </a:cxn>
                <a:cxn ang="0">
                  <a:pos x="745" y="110"/>
                </a:cxn>
                <a:cxn ang="0">
                  <a:pos x="741" y="125"/>
                </a:cxn>
                <a:cxn ang="0">
                  <a:pos x="733" y="140"/>
                </a:cxn>
                <a:cxn ang="0">
                  <a:pos x="724" y="156"/>
                </a:cxn>
                <a:cxn ang="0">
                  <a:pos x="710" y="173"/>
                </a:cxn>
                <a:cxn ang="0">
                  <a:pos x="693" y="190"/>
                </a:cxn>
                <a:cxn ang="0">
                  <a:pos x="672" y="209"/>
                </a:cxn>
                <a:cxn ang="0">
                  <a:pos x="647" y="227"/>
                </a:cxn>
                <a:cxn ang="0">
                  <a:pos x="584" y="244"/>
                </a:cxn>
                <a:cxn ang="0">
                  <a:pos x="488" y="257"/>
                </a:cxn>
                <a:cxn ang="0">
                  <a:pos x="397" y="267"/>
                </a:cxn>
                <a:cxn ang="0">
                  <a:pos x="309" y="273"/>
                </a:cxn>
                <a:cxn ang="0">
                  <a:pos x="249" y="279"/>
                </a:cxn>
                <a:cxn ang="0">
                  <a:pos x="217" y="280"/>
                </a:cxn>
                <a:cxn ang="0">
                  <a:pos x="188" y="282"/>
                </a:cxn>
                <a:cxn ang="0">
                  <a:pos x="167" y="282"/>
                </a:cxn>
                <a:cxn ang="0">
                  <a:pos x="138" y="280"/>
                </a:cxn>
                <a:cxn ang="0">
                  <a:pos x="104" y="273"/>
                </a:cxn>
                <a:cxn ang="0">
                  <a:pos x="75" y="265"/>
                </a:cxn>
                <a:cxn ang="0">
                  <a:pos x="50" y="254"/>
                </a:cxn>
                <a:cxn ang="0">
                  <a:pos x="31" y="242"/>
                </a:cxn>
                <a:cxn ang="0">
                  <a:pos x="15" y="229"/>
                </a:cxn>
                <a:cxn ang="0">
                  <a:pos x="6" y="213"/>
                </a:cxn>
                <a:cxn ang="0">
                  <a:pos x="2" y="196"/>
                </a:cxn>
                <a:cxn ang="0">
                  <a:pos x="4" y="179"/>
                </a:cxn>
                <a:cxn ang="0">
                  <a:pos x="15" y="163"/>
                </a:cxn>
                <a:cxn ang="0">
                  <a:pos x="29" y="152"/>
                </a:cxn>
                <a:cxn ang="0">
                  <a:pos x="38" y="144"/>
                </a:cxn>
                <a:cxn ang="0">
                  <a:pos x="52" y="136"/>
                </a:cxn>
                <a:cxn ang="0">
                  <a:pos x="67" y="127"/>
                </a:cxn>
                <a:cxn ang="0">
                  <a:pos x="107" y="113"/>
                </a:cxn>
                <a:cxn ang="0">
                  <a:pos x="167" y="96"/>
                </a:cxn>
                <a:cxn ang="0">
                  <a:pos x="223" y="81"/>
                </a:cxn>
                <a:cxn ang="0">
                  <a:pos x="273" y="65"/>
                </a:cxn>
                <a:cxn ang="0">
                  <a:pos x="321" y="52"/>
                </a:cxn>
                <a:cxn ang="0">
                  <a:pos x="365" y="41"/>
                </a:cxn>
                <a:cxn ang="0">
                  <a:pos x="403" y="27"/>
                </a:cxn>
                <a:cxn ang="0">
                  <a:pos x="438" y="17"/>
                </a:cxn>
                <a:cxn ang="0">
                  <a:pos x="461" y="10"/>
                </a:cxn>
                <a:cxn ang="0">
                  <a:pos x="478" y="6"/>
                </a:cxn>
                <a:cxn ang="0">
                  <a:pos x="497" y="2"/>
                </a:cxn>
                <a:cxn ang="0">
                  <a:pos x="518" y="0"/>
                </a:cxn>
                <a:cxn ang="0">
                  <a:pos x="530" y="0"/>
                </a:cxn>
              </a:cxnLst>
              <a:rect l="0" t="0" r="r" b="b"/>
              <a:pathLst>
                <a:path w="745" h="282">
                  <a:moveTo>
                    <a:pt x="530" y="0"/>
                  </a:moveTo>
                  <a:lnTo>
                    <a:pt x="547" y="0"/>
                  </a:lnTo>
                  <a:lnTo>
                    <a:pt x="566" y="0"/>
                  </a:lnTo>
                  <a:lnTo>
                    <a:pt x="584" y="2"/>
                  </a:lnTo>
                  <a:lnTo>
                    <a:pt x="603" y="4"/>
                  </a:lnTo>
                  <a:lnTo>
                    <a:pt x="624" y="6"/>
                  </a:lnTo>
                  <a:lnTo>
                    <a:pt x="643" y="10"/>
                  </a:lnTo>
                  <a:lnTo>
                    <a:pt x="664" y="14"/>
                  </a:lnTo>
                  <a:lnTo>
                    <a:pt x="687" y="19"/>
                  </a:lnTo>
                  <a:lnTo>
                    <a:pt x="693" y="21"/>
                  </a:lnTo>
                  <a:lnTo>
                    <a:pt x="701" y="23"/>
                  </a:lnTo>
                  <a:lnTo>
                    <a:pt x="706" y="27"/>
                  </a:lnTo>
                  <a:lnTo>
                    <a:pt x="712" y="31"/>
                  </a:lnTo>
                  <a:lnTo>
                    <a:pt x="718" y="35"/>
                  </a:lnTo>
                  <a:lnTo>
                    <a:pt x="722" y="39"/>
                  </a:lnTo>
                  <a:lnTo>
                    <a:pt x="727" y="44"/>
                  </a:lnTo>
                  <a:lnTo>
                    <a:pt x="731" y="48"/>
                  </a:lnTo>
                  <a:lnTo>
                    <a:pt x="737" y="60"/>
                  </a:lnTo>
                  <a:lnTo>
                    <a:pt x="741" y="73"/>
                  </a:lnTo>
                  <a:lnTo>
                    <a:pt x="743" y="87"/>
                  </a:lnTo>
                  <a:lnTo>
                    <a:pt x="745" y="102"/>
                  </a:lnTo>
                  <a:lnTo>
                    <a:pt x="745" y="110"/>
                  </a:lnTo>
                  <a:lnTo>
                    <a:pt x="743" y="117"/>
                  </a:lnTo>
                  <a:lnTo>
                    <a:pt x="741" y="125"/>
                  </a:lnTo>
                  <a:lnTo>
                    <a:pt x="737" y="133"/>
                  </a:lnTo>
                  <a:lnTo>
                    <a:pt x="733" y="140"/>
                  </a:lnTo>
                  <a:lnTo>
                    <a:pt x="729" y="148"/>
                  </a:lnTo>
                  <a:lnTo>
                    <a:pt x="724" y="156"/>
                  </a:lnTo>
                  <a:lnTo>
                    <a:pt x="718" y="165"/>
                  </a:lnTo>
                  <a:lnTo>
                    <a:pt x="710" y="173"/>
                  </a:lnTo>
                  <a:lnTo>
                    <a:pt x="703" y="183"/>
                  </a:lnTo>
                  <a:lnTo>
                    <a:pt x="693" y="190"/>
                  </a:lnTo>
                  <a:lnTo>
                    <a:pt x="683" y="200"/>
                  </a:lnTo>
                  <a:lnTo>
                    <a:pt x="672" y="209"/>
                  </a:lnTo>
                  <a:lnTo>
                    <a:pt x="660" y="217"/>
                  </a:lnTo>
                  <a:lnTo>
                    <a:pt x="647" y="227"/>
                  </a:lnTo>
                  <a:lnTo>
                    <a:pt x="633" y="238"/>
                  </a:lnTo>
                  <a:lnTo>
                    <a:pt x="584" y="244"/>
                  </a:lnTo>
                  <a:lnTo>
                    <a:pt x="536" y="252"/>
                  </a:lnTo>
                  <a:lnTo>
                    <a:pt x="488" y="257"/>
                  </a:lnTo>
                  <a:lnTo>
                    <a:pt x="441" y="261"/>
                  </a:lnTo>
                  <a:lnTo>
                    <a:pt x="397" y="267"/>
                  </a:lnTo>
                  <a:lnTo>
                    <a:pt x="353" y="271"/>
                  </a:lnTo>
                  <a:lnTo>
                    <a:pt x="309" y="273"/>
                  </a:lnTo>
                  <a:lnTo>
                    <a:pt x="269" y="277"/>
                  </a:lnTo>
                  <a:lnTo>
                    <a:pt x="249" y="279"/>
                  </a:lnTo>
                  <a:lnTo>
                    <a:pt x="232" y="280"/>
                  </a:lnTo>
                  <a:lnTo>
                    <a:pt x="217" y="280"/>
                  </a:lnTo>
                  <a:lnTo>
                    <a:pt x="201" y="282"/>
                  </a:lnTo>
                  <a:lnTo>
                    <a:pt x="188" y="282"/>
                  </a:lnTo>
                  <a:lnTo>
                    <a:pt x="177" y="282"/>
                  </a:lnTo>
                  <a:lnTo>
                    <a:pt x="167" y="282"/>
                  </a:lnTo>
                  <a:lnTo>
                    <a:pt x="157" y="282"/>
                  </a:lnTo>
                  <a:lnTo>
                    <a:pt x="138" y="280"/>
                  </a:lnTo>
                  <a:lnTo>
                    <a:pt x="121" y="277"/>
                  </a:lnTo>
                  <a:lnTo>
                    <a:pt x="104" y="273"/>
                  </a:lnTo>
                  <a:lnTo>
                    <a:pt x="88" y="269"/>
                  </a:lnTo>
                  <a:lnTo>
                    <a:pt x="75" y="265"/>
                  </a:lnTo>
                  <a:lnTo>
                    <a:pt x="61" y="259"/>
                  </a:lnTo>
                  <a:lnTo>
                    <a:pt x="50" y="254"/>
                  </a:lnTo>
                  <a:lnTo>
                    <a:pt x="40" y="248"/>
                  </a:lnTo>
                  <a:lnTo>
                    <a:pt x="31" y="242"/>
                  </a:lnTo>
                  <a:lnTo>
                    <a:pt x="23" y="236"/>
                  </a:lnTo>
                  <a:lnTo>
                    <a:pt x="15" y="229"/>
                  </a:lnTo>
                  <a:lnTo>
                    <a:pt x="10" y="221"/>
                  </a:lnTo>
                  <a:lnTo>
                    <a:pt x="6" y="213"/>
                  </a:lnTo>
                  <a:lnTo>
                    <a:pt x="4" y="204"/>
                  </a:lnTo>
                  <a:lnTo>
                    <a:pt x="2" y="196"/>
                  </a:lnTo>
                  <a:lnTo>
                    <a:pt x="0" y="186"/>
                  </a:lnTo>
                  <a:lnTo>
                    <a:pt x="4" y="179"/>
                  </a:lnTo>
                  <a:lnTo>
                    <a:pt x="8" y="171"/>
                  </a:lnTo>
                  <a:lnTo>
                    <a:pt x="15" y="163"/>
                  </a:lnTo>
                  <a:lnTo>
                    <a:pt x="23" y="156"/>
                  </a:lnTo>
                  <a:lnTo>
                    <a:pt x="29" y="152"/>
                  </a:lnTo>
                  <a:lnTo>
                    <a:pt x="33" y="148"/>
                  </a:lnTo>
                  <a:lnTo>
                    <a:pt x="38" y="144"/>
                  </a:lnTo>
                  <a:lnTo>
                    <a:pt x="46" y="140"/>
                  </a:lnTo>
                  <a:lnTo>
                    <a:pt x="52" y="136"/>
                  </a:lnTo>
                  <a:lnTo>
                    <a:pt x="59" y="131"/>
                  </a:lnTo>
                  <a:lnTo>
                    <a:pt x="67" y="127"/>
                  </a:lnTo>
                  <a:lnTo>
                    <a:pt x="77" y="121"/>
                  </a:lnTo>
                  <a:lnTo>
                    <a:pt x="107" y="113"/>
                  </a:lnTo>
                  <a:lnTo>
                    <a:pt x="136" y="104"/>
                  </a:lnTo>
                  <a:lnTo>
                    <a:pt x="167" y="96"/>
                  </a:lnTo>
                  <a:lnTo>
                    <a:pt x="194" y="88"/>
                  </a:lnTo>
                  <a:lnTo>
                    <a:pt x="223" y="81"/>
                  </a:lnTo>
                  <a:lnTo>
                    <a:pt x="248" y="73"/>
                  </a:lnTo>
                  <a:lnTo>
                    <a:pt x="273" y="65"/>
                  </a:lnTo>
                  <a:lnTo>
                    <a:pt x="297" y="60"/>
                  </a:lnTo>
                  <a:lnTo>
                    <a:pt x="321" y="52"/>
                  </a:lnTo>
                  <a:lnTo>
                    <a:pt x="344" y="46"/>
                  </a:lnTo>
                  <a:lnTo>
                    <a:pt x="365" y="41"/>
                  </a:lnTo>
                  <a:lnTo>
                    <a:pt x="384" y="33"/>
                  </a:lnTo>
                  <a:lnTo>
                    <a:pt x="403" y="27"/>
                  </a:lnTo>
                  <a:lnTo>
                    <a:pt x="420" y="23"/>
                  </a:lnTo>
                  <a:lnTo>
                    <a:pt x="438" y="17"/>
                  </a:lnTo>
                  <a:lnTo>
                    <a:pt x="453" y="12"/>
                  </a:lnTo>
                  <a:lnTo>
                    <a:pt x="461" y="10"/>
                  </a:lnTo>
                  <a:lnTo>
                    <a:pt x="468" y="8"/>
                  </a:lnTo>
                  <a:lnTo>
                    <a:pt x="478" y="6"/>
                  </a:lnTo>
                  <a:lnTo>
                    <a:pt x="488" y="4"/>
                  </a:lnTo>
                  <a:lnTo>
                    <a:pt x="497" y="2"/>
                  </a:lnTo>
                  <a:lnTo>
                    <a:pt x="507" y="0"/>
                  </a:lnTo>
                  <a:lnTo>
                    <a:pt x="518" y="0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0" y="914400"/>
            <a:ext cx="914400" cy="1620837"/>
            <a:chOff x="3876675" y="1685925"/>
            <a:chExt cx="1574800" cy="2687637"/>
          </a:xfrm>
          <a:solidFill>
            <a:srgbClr val="00B050"/>
          </a:solidFill>
        </p:grpSpPr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3876675" y="1900237"/>
              <a:ext cx="355600" cy="2473325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90" y="4"/>
                </a:cxn>
                <a:cxn ang="0">
                  <a:pos x="121" y="14"/>
                </a:cxn>
                <a:cxn ang="0">
                  <a:pos x="157" y="25"/>
                </a:cxn>
                <a:cxn ang="0">
                  <a:pos x="203" y="39"/>
                </a:cxn>
                <a:cxn ang="0">
                  <a:pos x="253" y="58"/>
                </a:cxn>
                <a:cxn ang="0">
                  <a:pos x="292" y="77"/>
                </a:cxn>
                <a:cxn ang="0">
                  <a:pos x="322" y="100"/>
                </a:cxn>
                <a:cxn ang="0">
                  <a:pos x="345" y="123"/>
                </a:cxn>
                <a:cxn ang="0">
                  <a:pos x="359" y="148"/>
                </a:cxn>
                <a:cxn ang="0">
                  <a:pos x="367" y="173"/>
                </a:cxn>
                <a:cxn ang="0">
                  <a:pos x="447" y="2861"/>
                </a:cxn>
                <a:cxn ang="0">
                  <a:pos x="436" y="2930"/>
                </a:cxn>
                <a:cxn ang="0">
                  <a:pos x="413" y="3005"/>
                </a:cxn>
                <a:cxn ang="0">
                  <a:pos x="395" y="3051"/>
                </a:cxn>
                <a:cxn ang="0">
                  <a:pos x="382" y="3076"/>
                </a:cxn>
                <a:cxn ang="0">
                  <a:pos x="367" y="3095"/>
                </a:cxn>
                <a:cxn ang="0">
                  <a:pos x="351" y="3106"/>
                </a:cxn>
                <a:cxn ang="0">
                  <a:pos x="332" y="3114"/>
                </a:cxn>
                <a:cxn ang="0">
                  <a:pos x="315" y="3114"/>
                </a:cxn>
                <a:cxn ang="0">
                  <a:pos x="297" y="3106"/>
                </a:cxn>
                <a:cxn ang="0">
                  <a:pos x="280" y="3089"/>
                </a:cxn>
                <a:cxn ang="0">
                  <a:pos x="263" y="3064"/>
                </a:cxn>
                <a:cxn ang="0">
                  <a:pos x="242" y="3030"/>
                </a:cxn>
                <a:cxn ang="0">
                  <a:pos x="221" y="2987"/>
                </a:cxn>
                <a:cxn ang="0">
                  <a:pos x="194" y="2918"/>
                </a:cxn>
                <a:cxn ang="0">
                  <a:pos x="178" y="2863"/>
                </a:cxn>
                <a:cxn ang="0">
                  <a:pos x="175" y="2826"/>
                </a:cxn>
                <a:cxn ang="0">
                  <a:pos x="177" y="2815"/>
                </a:cxn>
                <a:cxn ang="0">
                  <a:pos x="178" y="2797"/>
                </a:cxn>
                <a:cxn ang="0">
                  <a:pos x="180" y="2776"/>
                </a:cxn>
                <a:cxn ang="0">
                  <a:pos x="184" y="2749"/>
                </a:cxn>
                <a:cxn ang="0">
                  <a:pos x="188" y="2698"/>
                </a:cxn>
                <a:cxn ang="0">
                  <a:pos x="192" y="2544"/>
                </a:cxn>
                <a:cxn ang="0">
                  <a:pos x="192" y="2302"/>
                </a:cxn>
                <a:cxn ang="0">
                  <a:pos x="178" y="1755"/>
                </a:cxn>
                <a:cxn ang="0">
                  <a:pos x="152" y="1202"/>
                </a:cxn>
                <a:cxn ang="0">
                  <a:pos x="129" y="870"/>
                </a:cxn>
                <a:cxn ang="0">
                  <a:pos x="111" y="724"/>
                </a:cxn>
                <a:cxn ang="0">
                  <a:pos x="92" y="582"/>
                </a:cxn>
                <a:cxn ang="0">
                  <a:pos x="65" y="442"/>
                </a:cxn>
                <a:cxn ang="0">
                  <a:pos x="34" y="304"/>
                </a:cxn>
                <a:cxn ang="0">
                  <a:pos x="13" y="214"/>
                </a:cxn>
                <a:cxn ang="0">
                  <a:pos x="4" y="150"/>
                </a:cxn>
                <a:cxn ang="0">
                  <a:pos x="0" y="91"/>
                </a:cxn>
                <a:cxn ang="0">
                  <a:pos x="2" y="60"/>
                </a:cxn>
                <a:cxn ang="0">
                  <a:pos x="8" y="35"/>
                </a:cxn>
                <a:cxn ang="0">
                  <a:pos x="17" y="18"/>
                </a:cxn>
                <a:cxn ang="0">
                  <a:pos x="33" y="6"/>
                </a:cxn>
                <a:cxn ang="0">
                  <a:pos x="52" y="0"/>
                </a:cxn>
                <a:cxn ang="0">
                  <a:pos x="59" y="0"/>
                </a:cxn>
              </a:cxnLst>
              <a:rect l="0" t="0" r="r" b="b"/>
              <a:pathLst>
                <a:path w="447" h="3116">
                  <a:moveTo>
                    <a:pt x="59" y="0"/>
                  </a:moveTo>
                  <a:lnTo>
                    <a:pt x="63" y="0"/>
                  </a:lnTo>
                  <a:lnTo>
                    <a:pt x="69" y="0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90" y="4"/>
                  </a:lnTo>
                  <a:lnTo>
                    <a:pt x="100" y="8"/>
                  </a:lnTo>
                  <a:lnTo>
                    <a:pt x="109" y="10"/>
                  </a:lnTo>
                  <a:lnTo>
                    <a:pt x="121" y="14"/>
                  </a:lnTo>
                  <a:lnTo>
                    <a:pt x="132" y="16"/>
                  </a:lnTo>
                  <a:lnTo>
                    <a:pt x="144" y="20"/>
                  </a:lnTo>
                  <a:lnTo>
                    <a:pt x="157" y="25"/>
                  </a:lnTo>
                  <a:lnTo>
                    <a:pt x="173" y="29"/>
                  </a:lnTo>
                  <a:lnTo>
                    <a:pt x="188" y="33"/>
                  </a:lnTo>
                  <a:lnTo>
                    <a:pt x="203" y="39"/>
                  </a:lnTo>
                  <a:lnTo>
                    <a:pt x="221" y="45"/>
                  </a:lnTo>
                  <a:lnTo>
                    <a:pt x="238" y="50"/>
                  </a:lnTo>
                  <a:lnTo>
                    <a:pt x="253" y="58"/>
                  </a:lnTo>
                  <a:lnTo>
                    <a:pt x="267" y="64"/>
                  </a:lnTo>
                  <a:lnTo>
                    <a:pt x="280" y="70"/>
                  </a:lnTo>
                  <a:lnTo>
                    <a:pt x="292" y="77"/>
                  </a:lnTo>
                  <a:lnTo>
                    <a:pt x="303" y="85"/>
                  </a:lnTo>
                  <a:lnTo>
                    <a:pt x="313" y="93"/>
                  </a:lnTo>
                  <a:lnTo>
                    <a:pt x="322" y="100"/>
                  </a:lnTo>
                  <a:lnTo>
                    <a:pt x="330" y="108"/>
                  </a:lnTo>
                  <a:lnTo>
                    <a:pt x="338" y="116"/>
                  </a:lnTo>
                  <a:lnTo>
                    <a:pt x="345" y="123"/>
                  </a:lnTo>
                  <a:lnTo>
                    <a:pt x="351" y="131"/>
                  </a:lnTo>
                  <a:lnTo>
                    <a:pt x="355" y="141"/>
                  </a:lnTo>
                  <a:lnTo>
                    <a:pt x="359" y="148"/>
                  </a:lnTo>
                  <a:lnTo>
                    <a:pt x="363" y="156"/>
                  </a:lnTo>
                  <a:lnTo>
                    <a:pt x="365" y="166"/>
                  </a:lnTo>
                  <a:lnTo>
                    <a:pt x="367" y="173"/>
                  </a:lnTo>
                  <a:lnTo>
                    <a:pt x="407" y="1505"/>
                  </a:lnTo>
                  <a:lnTo>
                    <a:pt x="447" y="2838"/>
                  </a:lnTo>
                  <a:lnTo>
                    <a:pt x="447" y="2861"/>
                  </a:lnTo>
                  <a:lnTo>
                    <a:pt x="445" y="2884"/>
                  </a:lnTo>
                  <a:lnTo>
                    <a:pt x="441" y="2907"/>
                  </a:lnTo>
                  <a:lnTo>
                    <a:pt x="436" y="2930"/>
                  </a:lnTo>
                  <a:lnTo>
                    <a:pt x="428" y="2955"/>
                  </a:lnTo>
                  <a:lnTo>
                    <a:pt x="420" y="2980"/>
                  </a:lnTo>
                  <a:lnTo>
                    <a:pt x="413" y="3005"/>
                  </a:lnTo>
                  <a:lnTo>
                    <a:pt x="401" y="3032"/>
                  </a:lnTo>
                  <a:lnTo>
                    <a:pt x="399" y="3041"/>
                  </a:lnTo>
                  <a:lnTo>
                    <a:pt x="395" y="3051"/>
                  </a:lnTo>
                  <a:lnTo>
                    <a:pt x="392" y="3060"/>
                  </a:lnTo>
                  <a:lnTo>
                    <a:pt x="386" y="3068"/>
                  </a:lnTo>
                  <a:lnTo>
                    <a:pt x="382" y="3076"/>
                  </a:lnTo>
                  <a:lnTo>
                    <a:pt x="378" y="3083"/>
                  </a:lnTo>
                  <a:lnTo>
                    <a:pt x="372" y="3089"/>
                  </a:lnTo>
                  <a:lnTo>
                    <a:pt x="367" y="3095"/>
                  </a:lnTo>
                  <a:lnTo>
                    <a:pt x="363" y="3099"/>
                  </a:lnTo>
                  <a:lnTo>
                    <a:pt x="357" y="3104"/>
                  </a:lnTo>
                  <a:lnTo>
                    <a:pt x="351" y="3106"/>
                  </a:lnTo>
                  <a:lnTo>
                    <a:pt x="345" y="3110"/>
                  </a:lnTo>
                  <a:lnTo>
                    <a:pt x="340" y="3112"/>
                  </a:lnTo>
                  <a:lnTo>
                    <a:pt x="332" y="3114"/>
                  </a:lnTo>
                  <a:lnTo>
                    <a:pt x="326" y="3114"/>
                  </a:lnTo>
                  <a:lnTo>
                    <a:pt x="321" y="3116"/>
                  </a:lnTo>
                  <a:lnTo>
                    <a:pt x="315" y="3114"/>
                  </a:lnTo>
                  <a:lnTo>
                    <a:pt x="309" y="3112"/>
                  </a:lnTo>
                  <a:lnTo>
                    <a:pt x="303" y="3110"/>
                  </a:lnTo>
                  <a:lnTo>
                    <a:pt x="297" y="3106"/>
                  </a:lnTo>
                  <a:lnTo>
                    <a:pt x="292" y="3103"/>
                  </a:lnTo>
                  <a:lnTo>
                    <a:pt x="286" y="3097"/>
                  </a:lnTo>
                  <a:lnTo>
                    <a:pt x="280" y="3089"/>
                  </a:lnTo>
                  <a:lnTo>
                    <a:pt x="274" y="3081"/>
                  </a:lnTo>
                  <a:lnTo>
                    <a:pt x="269" y="3074"/>
                  </a:lnTo>
                  <a:lnTo>
                    <a:pt x="263" y="3064"/>
                  </a:lnTo>
                  <a:lnTo>
                    <a:pt x="255" y="3053"/>
                  </a:lnTo>
                  <a:lnTo>
                    <a:pt x="249" y="3041"/>
                  </a:lnTo>
                  <a:lnTo>
                    <a:pt x="242" y="3030"/>
                  </a:lnTo>
                  <a:lnTo>
                    <a:pt x="236" y="3016"/>
                  </a:lnTo>
                  <a:lnTo>
                    <a:pt x="228" y="3001"/>
                  </a:lnTo>
                  <a:lnTo>
                    <a:pt x="221" y="2987"/>
                  </a:lnTo>
                  <a:lnTo>
                    <a:pt x="211" y="2962"/>
                  </a:lnTo>
                  <a:lnTo>
                    <a:pt x="201" y="2941"/>
                  </a:lnTo>
                  <a:lnTo>
                    <a:pt x="194" y="2918"/>
                  </a:lnTo>
                  <a:lnTo>
                    <a:pt x="188" y="2899"/>
                  </a:lnTo>
                  <a:lnTo>
                    <a:pt x="182" y="2880"/>
                  </a:lnTo>
                  <a:lnTo>
                    <a:pt x="178" y="2863"/>
                  </a:lnTo>
                  <a:lnTo>
                    <a:pt x="175" y="2847"/>
                  </a:lnTo>
                  <a:lnTo>
                    <a:pt x="175" y="2832"/>
                  </a:lnTo>
                  <a:lnTo>
                    <a:pt x="175" y="2826"/>
                  </a:lnTo>
                  <a:lnTo>
                    <a:pt x="175" y="2822"/>
                  </a:lnTo>
                  <a:lnTo>
                    <a:pt x="177" y="2818"/>
                  </a:lnTo>
                  <a:lnTo>
                    <a:pt x="177" y="2815"/>
                  </a:lnTo>
                  <a:lnTo>
                    <a:pt x="177" y="2809"/>
                  </a:lnTo>
                  <a:lnTo>
                    <a:pt x="178" y="2803"/>
                  </a:lnTo>
                  <a:lnTo>
                    <a:pt x="178" y="2797"/>
                  </a:lnTo>
                  <a:lnTo>
                    <a:pt x="178" y="2792"/>
                  </a:lnTo>
                  <a:lnTo>
                    <a:pt x="180" y="2784"/>
                  </a:lnTo>
                  <a:lnTo>
                    <a:pt x="180" y="2776"/>
                  </a:lnTo>
                  <a:lnTo>
                    <a:pt x="182" y="2767"/>
                  </a:lnTo>
                  <a:lnTo>
                    <a:pt x="182" y="2759"/>
                  </a:lnTo>
                  <a:lnTo>
                    <a:pt x="184" y="2749"/>
                  </a:lnTo>
                  <a:lnTo>
                    <a:pt x="186" y="2740"/>
                  </a:lnTo>
                  <a:lnTo>
                    <a:pt x="186" y="2728"/>
                  </a:lnTo>
                  <a:lnTo>
                    <a:pt x="188" y="2698"/>
                  </a:lnTo>
                  <a:lnTo>
                    <a:pt x="190" y="2667"/>
                  </a:lnTo>
                  <a:lnTo>
                    <a:pt x="192" y="2603"/>
                  </a:lnTo>
                  <a:lnTo>
                    <a:pt x="192" y="2544"/>
                  </a:lnTo>
                  <a:lnTo>
                    <a:pt x="192" y="2513"/>
                  </a:lnTo>
                  <a:lnTo>
                    <a:pt x="192" y="2484"/>
                  </a:lnTo>
                  <a:lnTo>
                    <a:pt x="192" y="2302"/>
                  </a:lnTo>
                  <a:lnTo>
                    <a:pt x="190" y="2122"/>
                  </a:lnTo>
                  <a:lnTo>
                    <a:pt x="184" y="1937"/>
                  </a:lnTo>
                  <a:lnTo>
                    <a:pt x="178" y="1755"/>
                  </a:lnTo>
                  <a:lnTo>
                    <a:pt x="171" y="1571"/>
                  </a:lnTo>
                  <a:lnTo>
                    <a:pt x="163" y="1386"/>
                  </a:lnTo>
                  <a:lnTo>
                    <a:pt x="152" y="1202"/>
                  </a:lnTo>
                  <a:lnTo>
                    <a:pt x="140" y="1016"/>
                  </a:lnTo>
                  <a:lnTo>
                    <a:pt x="132" y="918"/>
                  </a:lnTo>
                  <a:lnTo>
                    <a:pt x="129" y="870"/>
                  </a:lnTo>
                  <a:lnTo>
                    <a:pt x="123" y="820"/>
                  </a:lnTo>
                  <a:lnTo>
                    <a:pt x="119" y="772"/>
                  </a:lnTo>
                  <a:lnTo>
                    <a:pt x="111" y="724"/>
                  </a:lnTo>
                  <a:lnTo>
                    <a:pt x="106" y="676"/>
                  </a:lnTo>
                  <a:lnTo>
                    <a:pt x="100" y="630"/>
                  </a:lnTo>
                  <a:lnTo>
                    <a:pt x="92" y="582"/>
                  </a:lnTo>
                  <a:lnTo>
                    <a:pt x="84" y="536"/>
                  </a:lnTo>
                  <a:lnTo>
                    <a:pt x="75" y="488"/>
                  </a:lnTo>
                  <a:lnTo>
                    <a:pt x="65" y="442"/>
                  </a:lnTo>
                  <a:lnTo>
                    <a:pt x="56" y="396"/>
                  </a:lnTo>
                  <a:lnTo>
                    <a:pt x="46" y="350"/>
                  </a:lnTo>
                  <a:lnTo>
                    <a:pt x="34" y="304"/>
                  </a:lnTo>
                  <a:lnTo>
                    <a:pt x="23" y="258"/>
                  </a:lnTo>
                  <a:lnTo>
                    <a:pt x="17" y="235"/>
                  </a:lnTo>
                  <a:lnTo>
                    <a:pt x="13" y="214"/>
                  </a:lnTo>
                  <a:lnTo>
                    <a:pt x="10" y="192"/>
                  </a:lnTo>
                  <a:lnTo>
                    <a:pt x="6" y="171"/>
                  </a:lnTo>
                  <a:lnTo>
                    <a:pt x="4" y="150"/>
                  </a:lnTo>
                  <a:lnTo>
                    <a:pt x="2" y="129"/>
                  </a:lnTo>
                  <a:lnTo>
                    <a:pt x="0" y="110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2" y="70"/>
                  </a:lnTo>
                  <a:lnTo>
                    <a:pt x="2" y="60"/>
                  </a:lnTo>
                  <a:lnTo>
                    <a:pt x="4" y="50"/>
                  </a:lnTo>
                  <a:lnTo>
                    <a:pt x="6" y="43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3" y="23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7" y="8"/>
                  </a:lnTo>
                  <a:lnTo>
                    <a:pt x="33" y="6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4029075" y="1685925"/>
              <a:ext cx="1422400" cy="2605087"/>
            </a:xfrm>
            <a:custGeom>
              <a:avLst/>
              <a:gdLst/>
              <a:ahLst/>
              <a:cxnLst>
                <a:cxn ang="0">
                  <a:pos x="1397" y="6"/>
                </a:cxn>
                <a:cxn ang="0">
                  <a:pos x="1463" y="30"/>
                </a:cxn>
                <a:cxn ang="0">
                  <a:pos x="1559" y="77"/>
                </a:cxn>
                <a:cxn ang="0">
                  <a:pos x="1666" y="153"/>
                </a:cxn>
                <a:cxn ang="0">
                  <a:pos x="1743" y="232"/>
                </a:cxn>
                <a:cxn ang="0">
                  <a:pos x="1783" y="305"/>
                </a:cxn>
                <a:cxn ang="0">
                  <a:pos x="1789" y="353"/>
                </a:cxn>
                <a:cxn ang="0">
                  <a:pos x="1779" y="380"/>
                </a:cxn>
                <a:cxn ang="0">
                  <a:pos x="1762" y="422"/>
                </a:cxn>
                <a:cxn ang="0">
                  <a:pos x="1735" y="485"/>
                </a:cxn>
                <a:cxn ang="0">
                  <a:pos x="1705" y="579"/>
                </a:cxn>
                <a:cxn ang="0">
                  <a:pos x="1682" y="700"/>
                </a:cxn>
                <a:cxn ang="0">
                  <a:pos x="1668" y="848"/>
                </a:cxn>
                <a:cxn ang="0">
                  <a:pos x="1664" y="908"/>
                </a:cxn>
                <a:cxn ang="0">
                  <a:pos x="1657" y="1086"/>
                </a:cxn>
                <a:cxn ang="0">
                  <a:pos x="1641" y="1384"/>
                </a:cxn>
                <a:cxn ang="0">
                  <a:pos x="1622" y="1798"/>
                </a:cxn>
                <a:cxn ang="0">
                  <a:pos x="1595" y="2334"/>
                </a:cxn>
                <a:cxn ang="0">
                  <a:pos x="1564" y="2987"/>
                </a:cxn>
                <a:cxn ang="0">
                  <a:pos x="1282" y="3173"/>
                </a:cxn>
                <a:cxn ang="0">
                  <a:pos x="1300" y="2651"/>
                </a:cxn>
                <a:cxn ang="0">
                  <a:pos x="1313" y="2169"/>
                </a:cxn>
                <a:cxn ang="0">
                  <a:pos x="1323" y="1727"/>
                </a:cxn>
                <a:cxn ang="0">
                  <a:pos x="1330" y="1324"/>
                </a:cxn>
                <a:cxn ang="0">
                  <a:pos x="1334" y="961"/>
                </a:cxn>
                <a:cxn ang="0">
                  <a:pos x="1336" y="639"/>
                </a:cxn>
                <a:cxn ang="0">
                  <a:pos x="1334" y="518"/>
                </a:cxn>
                <a:cxn ang="0">
                  <a:pos x="1328" y="453"/>
                </a:cxn>
                <a:cxn ang="0">
                  <a:pos x="1317" y="401"/>
                </a:cxn>
                <a:cxn ang="0">
                  <a:pos x="1301" y="363"/>
                </a:cxn>
                <a:cxn ang="0">
                  <a:pos x="1280" y="336"/>
                </a:cxn>
                <a:cxn ang="0">
                  <a:pos x="1255" y="322"/>
                </a:cxn>
                <a:cxn ang="0">
                  <a:pos x="1227" y="320"/>
                </a:cxn>
                <a:cxn ang="0">
                  <a:pos x="1186" y="326"/>
                </a:cxn>
                <a:cxn ang="0">
                  <a:pos x="1131" y="336"/>
                </a:cxn>
                <a:cxn ang="0">
                  <a:pos x="1058" y="353"/>
                </a:cxn>
                <a:cxn ang="0">
                  <a:pos x="967" y="372"/>
                </a:cxn>
                <a:cxn ang="0">
                  <a:pos x="860" y="399"/>
                </a:cxn>
                <a:cxn ang="0">
                  <a:pos x="739" y="430"/>
                </a:cxn>
                <a:cxn ang="0">
                  <a:pos x="522" y="487"/>
                </a:cxn>
                <a:cxn ang="0">
                  <a:pos x="342" y="524"/>
                </a:cxn>
                <a:cxn ang="0">
                  <a:pos x="198" y="539"/>
                </a:cxn>
                <a:cxn ang="0">
                  <a:pos x="127" y="526"/>
                </a:cxn>
                <a:cxn ang="0">
                  <a:pos x="54" y="482"/>
                </a:cxn>
                <a:cxn ang="0">
                  <a:pos x="8" y="424"/>
                </a:cxn>
                <a:cxn ang="0">
                  <a:pos x="2" y="397"/>
                </a:cxn>
                <a:cxn ang="0">
                  <a:pos x="21" y="384"/>
                </a:cxn>
                <a:cxn ang="0">
                  <a:pos x="59" y="372"/>
                </a:cxn>
                <a:cxn ang="0">
                  <a:pos x="173" y="355"/>
                </a:cxn>
                <a:cxn ang="0">
                  <a:pos x="503" y="288"/>
                </a:cxn>
                <a:cxn ang="0">
                  <a:pos x="822" y="201"/>
                </a:cxn>
                <a:cxn ang="0">
                  <a:pos x="1129" y="96"/>
                </a:cxn>
                <a:cxn ang="0">
                  <a:pos x="1236" y="44"/>
                </a:cxn>
                <a:cxn ang="0">
                  <a:pos x="1315" y="11"/>
                </a:cxn>
                <a:cxn ang="0">
                  <a:pos x="1361" y="0"/>
                </a:cxn>
              </a:cxnLst>
              <a:rect l="0" t="0" r="r" b="b"/>
              <a:pathLst>
                <a:path w="1791" h="3282">
                  <a:moveTo>
                    <a:pt x="1367" y="0"/>
                  </a:moveTo>
                  <a:lnTo>
                    <a:pt x="1372" y="0"/>
                  </a:lnTo>
                  <a:lnTo>
                    <a:pt x="1380" y="0"/>
                  </a:lnTo>
                  <a:lnTo>
                    <a:pt x="1388" y="2"/>
                  </a:lnTo>
                  <a:lnTo>
                    <a:pt x="1397" y="6"/>
                  </a:lnTo>
                  <a:lnTo>
                    <a:pt x="1409" y="7"/>
                  </a:lnTo>
                  <a:lnTo>
                    <a:pt x="1420" y="13"/>
                  </a:lnTo>
                  <a:lnTo>
                    <a:pt x="1434" y="17"/>
                  </a:lnTo>
                  <a:lnTo>
                    <a:pt x="1447" y="23"/>
                  </a:lnTo>
                  <a:lnTo>
                    <a:pt x="1463" y="30"/>
                  </a:lnTo>
                  <a:lnTo>
                    <a:pt x="1480" y="38"/>
                  </a:lnTo>
                  <a:lnTo>
                    <a:pt x="1497" y="46"/>
                  </a:lnTo>
                  <a:lnTo>
                    <a:pt x="1516" y="55"/>
                  </a:lnTo>
                  <a:lnTo>
                    <a:pt x="1538" y="65"/>
                  </a:lnTo>
                  <a:lnTo>
                    <a:pt x="1559" y="77"/>
                  </a:lnTo>
                  <a:lnTo>
                    <a:pt x="1580" y="88"/>
                  </a:lnTo>
                  <a:lnTo>
                    <a:pt x="1605" y="101"/>
                  </a:lnTo>
                  <a:lnTo>
                    <a:pt x="1626" y="119"/>
                  </a:lnTo>
                  <a:lnTo>
                    <a:pt x="1647" y="136"/>
                  </a:lnTo>
                  <a:lnTo>
                    <a:pt x="1666" y="153"/>
                  </a:lnTo>
                  <a:lnTo>
                    <a:pt x="1683" y="169"/>
                  </a:lnTo>
                  <a:lnTo>
                    <a:pt x="1701" y="184"/>
                  </a:lnTo>
                  <a:lnTo>
                    <a:pt x="1716" y="201"/>
                  </a:lnTo>
                  <a:lnTo>
                    <a:pt x="1730" y="217"/>
                  </a:lnTo>
                  <a:lnTo>
                    <a:pt x="1743" y="232"/>
                  </a:lnTo>
                  <a:lnTo>
                    <a:pt x="1753" y="247"/>
                  </a:lnTo>
                  <a:lnTo>
                    <a:pt x="1764" y="263"/>
                  </a:lnTo>
                  <a:lnTo>
                    <a:pt x="1772" y="276"/>
                  </a:lnTo>
                  <a:lnTo>
                    <a:pt x="1778" y="292"/>
                  </a:lnTo>
                  <a:lnTo>
                    <a:pt x="1783" y="305"/>
                  </a:lnTo>
                  <a:lnTo>
                    <a:pt x="1787" y="320"/>
                  </a:lnTo>
                  <a:lnTo>
                    <a:pt x="1789" y="334"/>
                  </a:lnTo>
                  <a:lnTo>
                    <a:pt x="1791" y="347"/>
                  </a:lnTo>
                  <a:lnTo>
                    <a:pt x="1789" y="349"/>
                  </a:lnTo>
                  <a:lnTo>
                    <a:pt x="1789" y="353"/>
                  </a:lnTo>
                  <a:lnTo>
                    <a:pt x="1789" y="357"/>
                  </a:lnTo>
                  <a:lnTo>
                    <a:pt x="1787" y="361"/>
                  </a:lnTo>
                  <a:lnTo>
                    <a:pt x="1785" y="366"/>
                  </a:lnTo>
                  <a:lnTo>
                    <a:pt x="1783" y="372"/>
                  </a:lnTo>
                  <a:lnTo>
                    <a:pt x="1779" y="380"/>
                  </a:lnTo>
                  <a:lnTo>
                    <a:pt x="1778" y="386"/>
                  </a:lnTo>
                  <a:lnTo>
                    <a:pt x="1774" y="393"/>
                  </a:lnTo>
                  <a:lnTo>
                    <a:pt x="1770" y="403"/>
                  </a:lnTo>
                  <a:lnTo>
                    <a:pt x="1766" y="412"/>
                  </a:lnTo>
                  <a:lnTo>
                    <a:pt x="1762" y="422"/>
                  </a:lnTo>
                  <a:lnTo>
                    <a:pt x="1758" y="432"/>
                  </a:lnTo>
                  <a:lnTo>
                    <a:pt x="1754" y="443"/>
                  </a:lnTo>
                  <a:lnTo>
                    <a:pt x="1749" y="457"/>
                  </a:lnTo>
                  <a:lnTo>
                    <a:pt x="1743" y="470"/>
                  </a:lnTo>
                  <a:lnTo>
                    <a:pt x="1735" y="485"/>
                  </a:lnTo>
                  <a:lnTo>
                    <a:pt x="1730" y="503"/>
                  </a:lnTo>
                  <a:lnTo>
                    <a:pt x="1722" y="520"/>
                  </a:lnTo>
                  <a:lnTo>
                    <a:pt x="1716" y="539"/>
                  </a:lnTo>
                  <a:lnTo>
                    <a:pt x="1710" y="560"/>
                  </a:lnTo>
                  <a:lnTo>
                    <a:pt x="1705" y="579"/>
                  </a:lnTo>
                  <a:lnTo>
                    <a:pt x="1701" y="603"/>
                  </a:lnTo>
                  <a:lnTo>
                    <a:pt x="1695" y="626"/>
                  </a:lnTo>
                  <a:lnTo>
                    <a:pt x="1691" y="649"/>
                  </a:lnTo>
                  <a:lnTo>
                    <a:pt x="1685" y="674"/>
                  </a:lnTo>
                  <a:lnTo>
                    <a:pt x="1682" y="700"/>
                  </a:lnTo>
                  <a:lnTo>
                    <a:pt x="1680" y="727"/>
                  </a:lnTo>
                  <a:lnTo>
                    <a:pt x="1676" y="756"/>
                  </a:lnTo>
                  <a:lnTo>
                    <a:pt x="1674" y="787"/>
                  </a:lnTo>
                  <a:lnTo>
                    <a:pt x="1670" y="818"/>
                  </a:lnTo>
                  <a:lnTo>
                    <a:pt x="1668" y="848"/>
                  </a:lnTo>
                  <a:lnTo>
                    <a:pt x="1668" y="852"/>
                  </a:lnTo>
                  <a:lnTo>
                    <a:pt x="1668" y="858"/>
                  </a:lnTo>
                  <a:lnTo>
                    <a:pt x="1666" y="869"/>
                  </a:lnTo>
                  <a:lnTo>
                    <a:pt x="1666" y="887"/>
                  </a:lnTo>
                  <a:lnTo>
                    <a:pt x="1664" y="908"/>
                  </a:lnTo>
                  <a:lnTo>
                    <a:pt x="1664" y="935"/>
                  </a:lnTo>
                  <a:lnTo>
                    <a:pt x="1662" y="965"/>
                  </a:lnTo>
                  <a:lnTo>
                    <a:pt x="1660" y="1000"/>
                  </a:lnTo>
                  <a:lnTo>
                    <a:pt x="1659" y="1042"/>
                  </a:lnTo>
                  <a:lnTo>
                    <a:pt x="1657" y="1086"/>
                  </a:lnTo>
                  <a:lnTo>
                    <a:pt x="1653" y="1136"/>
                  </a:lnTo>
                  <a:lnTo>
                    <a:pt x="1651" y="1192"/>
                  </a:lnTo>
                  <a:lnTo>
                    <a:pt x="1647" y="1249"/>
                  </a:lnTo>
                  <a:lnTo>
                    <a:pt x="1645" y="1315"/>
                  </a:lnTo>
                  <a:lnTo>
                    <a:pt x="1641" y="1384"/>
                  </a:lnTo>
                  <a:lnTo>
                    <a:pt x="1637" y="1457"/>
                  </a:lnTo>
                  <a:lnTo>
                    <a:pt x="1634" y="1535"/>
                  </a:lnTo>
                  <a:lnTo>
                    <a:pt x="1630" y="1618"/>
                  </a:lnTo>
                  <a:lnTo>
                    <a:pt x="1626" y="1706"/>
                  </a:lnTo>
                  <a:lnTo>
                    <a:pt x="1622" y="1798"/>
                  </a:lnTo>
                  <a:lnTo>
                    <a:pt x="1616" y="1896"/>
                  </a:lnTo>
                  <a:lnTo>
                    <a:pt x="1612" y="1998"/>
                  </a:lnTo>
                  <a:lnTo>
                    <a:pt x="1607" y="2106"/>
                  </a:lnTo>
                  <a:lnTo>
                    <a:pt x="1601" y="2217"/>
                  </a:lnTo>
                  <a:lnTo>
                    <a:pt x="1595" y="2334"/>
                  </a:lnTo>
                  <a:lnTo>
                    <a:pt x="1589" y="2455"/>
                  </a:lnTo>
                  <a:lnTo>
                    <a:pt x="1584" y="2582"/>
                  </a:lnTo>
                  <a:lnTo>
                    <a:pt x="1578" y="2712"/>
                  </a:lnTo>
                  <a:lnTo>
                    <a:pt x="1572" y="2847"/>
                  </a:lnTo>
                  <a:lnTo>
                    <a:pt x="1564" y="2987"/>
                  </a:lnTo>
                  <a:lnTo>
                    <a:pt x="1559" y="3133"/>
                  </a:lnTo>
                  <a:lnTo>
                    <a:pt x="1551" y="3282"/>
                  </a:lnTo>
                  <a:lnTo>
                    <a:pt x="1415" y="3282"/>
                  </a:lnTo>
                  <a:lnTo>
                    <a:pt x="1278" y="3282"/>
                  </a:lnTo>
                  <a:lnTo>
                    <a:pt x="1282" y="3173"/>
                  </a:lnTo>
                  <a:lnTo>
                    <a:pt x="1286" y="3065"/>
                  </a:lnTo>
                  <a:lnTo>
                    <a:pt x="1290" y="2960"/>
                  </a:lnTo>
                  <a:lnTo>
                    <a:pt x="1292" y="2856"/>
                  </a:lnTo>
                  <a:lnTo>
                    <a:pt x="1296" y="2753"/>
                  </a:lnTo>
                  <a:lnTo>
                    <a:pt x="1300" y="2651"/>
                  </a:lnTo>
                  <a:lnTo>
                    <a:pt x="1301" y="2553"/>
                  </a:lnTo>
                  <a:lnTo>
                    <a:pt x="1305" y="2453"/>
                  </a:lnTo>
                  <a:lnTo>
                    <a:pt x="1307" y="2357"/>
                  </a:lnTo>
                  <a:lnTo>
                    <a:pt x="1309" y="2263"/>
                  </a:lnTo>
                  <a:lnTo>
                    <a:pt x="1313" y="2169"/>
                  </a:lnTo>
                  <a:lnTo>
                    <a:pt x="1315" y="2079"/>
                  </a:lnTo>
                  <a:lnTo>
                    <a:pt x="1317" y="1988"/>
                  </a:lnTo>
                  <a:lnTo>
                    <a:pt x="1319" y="1900"/>
                  </a:lnTo>
                  <a:lnTo>
                    <a:pt x="1321" y="1812"/>
                  </a:lnTo>
                  <a:lnTo>
                    <a:pt x="1323" y="1727"/>
                  </a:lnTo>
                  <a:lnTo>
                    <a:pt x="1324" y="1643"/>
                  </a:lnTo>
                  <a:lnTo>
                    <a:pt x="1326" y="1562"/>
                  </a:lnTo>
                  <a:lnTo>
                    <a:pt x="1326" y="1482"/>
                  </a:lnTo>
                  <a:lnTo>
                    <a:pt x="1328" y="1403"/>
                  </a:lnTo>
                  <a:lnTo>
                    <a:pt x="1330" y="1324"/>
                  </a:lnTo>
                  <a:lnTo>
                    <a:pt x="1330" y="1249"/>
                  </a:lnTo>
                  <a:lnTo>
                    <a:pt x="1332" y="1175"/>
                  </a:lnTo>
                  <a:lnTo>
                    <a:pt x="1332" y="1102"/>
                  </a:lnTo>
                  <a:lnTo>
                    <a:pt x="1334" y="1031"/>
                  </a:lnTo>
                  <a:lnTo>
                    <a:pt x="1334" y="961"/>
                  </a:lnTo>
                  <a:lnTo>
                    <a:pt x="1336" y="894"/>
                  </a:lnTo>
                  <a:lnTo>
                    <a:pt x="1336" y="827"/>
                  </a:lnTo>
                  <a:lnTo>
                    <a:pt x="1336" y="764"/>
                  </a:lnTo>
                  <a:lnTo>
                    <a:pt x="1336" y="700"/>
                  </a:lnTo>
                  <a:lnTo>
                    <a:pt x="1336" y="639"/>
                  </a:lnTo>
                  <a:lnTo>
                    <a:pt x="1336" y="579"/>
                  </a:lnTo>
                  <a:lnTo>
                    <a:pt x="1336" y="562"/>
                  </a:lnTo>
                  <a:lnTo>
                    <a:pt x="1336" y="547"/>
                  </a:lnTo>
                  <a:lnTo>
                    <a:pt x="1336" y="531"/>
                  </a:lnTo>
                  <a:lnTo>
                    <a:pt x="1334" y="518"/>
                  </a:lnTo>
                  <a:lnTo>
                    <a:pt x="1334" y="503"/>
                  </a:lnTo>
                  <a:lnTo>
                    <a:pt x="1332" y="489"/>
                  </a:lnTo>
                  <a:lnTo>
                    <a:pt x="1332" y="478"/>
                  </a:lnTo>
                  <a:lnTo>
                    <a:pt x="1330" y="464"/>
                  </a:lnTo>
                  <a:lnTo>
                    <a:pt x="1328" y="453"/>
                  </a:lnTo>
                  <a:lnTo>
                    <a:pt x="1326" y="441"/>
                  </a:lnTo>
                  <a:lnTo>
                    <a:pt x="1324" y="432"/>
                  </a:lnTo>
                  <a:lnTo>
                    <a:pt x="1323" y="420"/>
                  </a:lnTo>
                  <a:lnTo>
                    <a:pt x="1321" y="411"/>
                  </a:lnTo>
                  <a:lnTo>
                    <a:pt x="1317" y="401"/>
                  </a:lnTo>
                  <a:lnTo>
                    <a:pt x="1315" y="393"/>
                  </a:lnTo>
                  <a:lnTo>
                    <a:pt x="1311" y="384"/>
                  </a:lnTo>
                  <a:lnTo>
                    <a:pt x="1307" y="376"/>
                  </a:lnTo>
                  <a:lnTo>
                    <a:pt x="1305" y="370"/>
                  </a:lnTo>
                  <a:lnTo>
                    <a:pt x="1301" y="363"/>
                  </a:lnTo>
                  <a:lnTo>
                    <a:pt x="1298" y="357"/>
                  </a:lnTo>
                  <a:lnTo>
                    <a:pt x="1294" y="351"/>
                  </a:lnTo>
                  <a:lnTo>
                    <a:pt x="1290" y="345"/>
                  </a:lnTo>
                  <a:lnTo>
                    <a:pt x="1284" y="341"/>
                  </a:lnTo>
                  <a:lnTo>
                    <a:pt x="1280" y="336"/>
                  </a:lnTo>
                  <a:lnTo>
                    <a:pt x="1276" y="334"/>
                  </a:lnTo>
                  <a:lnTo>
                    <a:pt x="1271" y="330"/>
                  </a:lnTo>
                  <a:lnTo>
                    <a:pt x="1265" y="326"/>
                  </a:lnTo>
                  <a:lnTo>
                    <a:pt x="1261" y="324"/>
                  </a:lnTo>
                  <a:lnTo>
                    <a:pt x="1255" y="322"/>
                  </a:lnTo>
                  <a:lnTo>
                    <a:pt x="1250" y="322"/>
                  </a:lnTo>
                  <a:lnTo>
                    <a:pt x="1244" y="320"/>
                  </a:lnTo>
                  <a:lnTo>
                    <a:pt x="1238" y="320"/>
                  </a:lnTo>
                  <a:lnTo>
                    <a:pt x="1232" y="320"/>
                  </a:lnTo>
                  <a:lnTo>
                    <a:pt x="1227" y="320"/>
                  </a:lnTo>
                  <a:lnTo>
                    <a:pt x="1221" y="322"/>
                  </a:lnTo>
                  <a:lnTo>
                    <a:pt x="1213" y="322"/>
                  </a:lnTo>
                  <a:lnTo>
                    <a:pt x="1205" y="324"/>
                  </a:lnTo>
                  <a:lnTo>
                    <a:pt x="1196" y="324"/>
                  </a:lnTo>
                  <a:lnTo>
                    <a:pt x="1186" y="326"/>
                  </a:lnTo>
                  <a:lnTo>
                    <a:pt x="1177" y="328"/>
                  </a:lnTo>
                  <a:lnTo>
                    <a:pt x="1167" y="330"/>
                  </a:lnTo>
                  <a:lnTo>
                    <a:pt x="1156" y="332"/>
                  </a:lnTo>
                  <a:lnTo>
                    <a:pt x="1144" y="334"/>
                  </a:lnTo>
                  <a:lnTo>
                    <a:pt x="1131" y="336"/>
                  </a:lnTo>
                  <a:lnTo>
                    <a:pt x="1117" y="340"/>
                  </a:lnTo>
                  <a:lnTo>
                    <a:pt x="1104" y="341"/>
                  </a:lnTo>
                  <a:lnTo>
                    <a:pt x="1088" y="345"/>
                  </a:lnTo>
                  <a:lnTo>
                    <a:pt x="1073" y="349"/>
                  </a:lnTo>
                  <a:lnTo>
                    <a:pt x="1058" y="353"/>
                  </a:lnTo>
                  <a:lnTo>
                    <a:pt x="1040" y="357"/>
                  </a:lnTo>
                  <a:lnTo>
                    <a:pt x="1023" y="361"/>
                  </a:lnTo>
                  <a:lnTo>
                    <a:pt x="1006" y="364"/>
                  </a:lnTo>
                  <a:lnTo>
                    <a:pt x="987" y="368"/>
                  </a:lnTo>
                  <a:lnTo>
                    <a:pt x="967" y="372"/>
                  </a:lnTo>
                  <a:lnTo>
                    <a:pt x="946" y="378"/>
                  </a:lnTo>
                  <a:lnTo>
                    <a:pt x="927" y="384"/>
                  </a:lnTo>
                  <a:lnTo>
                    <a:pt x="906" y="388"/>
                  </a:lnTo>
                  <a:lnTo>
                    <a:pt x="883" y="393"/>
                  </a:lnTo>
                  <a:lnTo>
                    <a:pt x="860" y="399"/>
                  </a:lnTo>
                  <a:lnTo>
                    <a:pt x="837" y="405"/>
                  </a:lnTo>
                  <a:lnTo>
                    <a:pt x="814" y="411"/>
                  </a:lnTo>
                  <a:lnTo>
                    <a:pt x="789" y="416"/>
                  </a:lnTo>
                  <a:lnTo>
                    <a:pt x="764" y="424"/>
                  </a:lnTo>
                  <a:lnTo>
                    <a:pt x="739" y="430"/>
                  </a:lnTo>
                  <a:lnTo>
                    <a:pt x="691" y="443"/>
                  </a:lnTo>
                  <a:lnTo>
                    <a:pt x="647" y="455"/>
                  </a:lnTo>
                  <a:lnTo>
                    <a:pt x="605" y="466"/>
                  </a:lnTo>
                  <a:lnTo>
                    <a:pt x="562" y="478"/>
                  </a:lnTo>
                  <a:lnTo>
                    <a:pt x="522" y="487"/>
                  </a:lnTo>
                  <a:lnTo>
                    <a:pt x="482" y="497"/>
                  </a:lnTo>
                  <a:lnTo>
                    <a:pt x="445" y="505"/>
                  </a:lnTo>
                  <a:lnTo>
                    <a:pt x="409" y="512"/>
                  </a:lnTo>
                  <a:lnTo>
                    <a:pt x="374" y="518"/>
                  </a:lnTo>
                  <a:lnTo>
                    <a:pt x="342" y="524"/>
                  </a:lnTo>
                  <a:lnTo>
                    <a:pt x="309" y="530"/>
                  </a:lnTo>
                  <a:lnTo>
                    <a:pt x="278" y="533"/>
                  </a:lnTo>
                  <a:lnTo>
                    <a:pt x="251" y="535"/>
                  </a:lnTo>
                  <a:lnTo>
                    <a:pt x="225" y="537"/>
                  </a:lnTo>
                  <a:lnTo>
                    <a:pt x="198" y="539"/>
                  </a:lnTo>
                  <a:lnTo>
                    <a:pt x="175" y="539"/>
                  </a:lnTo>
                  <a:lnTo>
                    <a:pt x="165" y="539"/>
                  </a:lnTo>
                  <a:lnTo>
                    <a:pt x="153" y="535"/>
                  </a:lnTo>
                  <a:lnTo>
                    <a:pt x="140" y="531"/>
                  </a:lnTo>
                  <a:lnTo>
                    <a:pt x="127" y="526"/>
                  </a:lnTo>
                  <a:lnTo>
                    <a:pt x="111" y="518"/>
                  </a:lnTo>
                  <a:lnTo>
                    <a:pt x="92" y="507"/>
                  </a:lnTo>
                  <a:lnTo>
                    <a:pt x="73" y="495"/>
                  </a:lnTo>
                  <a:lnTo>
                    <a:pt x="63" y="489"/>
                  </a:lnTo>
                  <a:lnTo>
                    <a:pt x="54" y="482"/>
                  </a:lnTo>
                  <a:lnTo>
                    <a:pt x="40" y="468"/>
                  </a:lnTo>
                  <a:lnTo>
                    <a:pt x="31" y="455"/>
                  </a:lnTo>
                  <a:lnTo>
                    <a:pt x="21" y="443"/>
                  </a:lnTo>
                  <a:lnTo>
                    <a:pt x="13" y="434"/>
                  </a:lnTo>
                  <a:lnTo>
                    <a:pt x="8" y="424"/>
                  </a:lnTo>
                  <a:lnTo>
                    <a:pt x="4" y="416"/>
                  </a:lnTo>
                  <a:lnTo>
                    <a:pt x="2" y="411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2" y="397"/>
                  </a:lnTo>
                  <a:lnTo>
                    <a:pt x="4" y="395"/>
                  </a:lnTo>
                  <a:lnTo>
                    <a:pt x="8" y="391"/>
                  </a:lnTo>
                  <a:lnTo>
                    <a:pt x="11" y="388"/>
                  </a:lnTo>
                  <a:lnTo>
                    <a:pt x="15" y="386"/>
                  </a:lnTo>
                  <a:lnTo>
                    <a:pt x="21" y="384"/>
                  </a:lnTo>
                  <a:lnTo>
                    <a:pt x="27" y="380"/>
                  </a:lnTo>
                  <a:lnTo>
                    <a:pt x="33" y="378"/>
                  </a:lnTo>
                  <a:lnTo>
                    <a:pt x="40" y="376"/>
                  </a:lnTo>
                  <a:lnTo>
                    <a:pt x="50" y="374"/>
                  </a:lnTo>
                  <a:lnTo>
                    <a:pt x="59" y="372"/>
                  </a:lnTo>
                  <a:lnTo>
                    <a:pt x="69" y="370"/>
                  </a:lnTo>
                  <a:lnTo>
                    <a:pt x="81" y="368"/>
                  </a:lnTo>
                  <a:lnTo>
                    <a:pt x="92" y="366"/>
                  </a:lnTo>
                  <a:lnTo>
                    <a:pt x="105" y="366"/>
                  </a:lnTo>
                  <a:lnTo>
                    <a:pt x="173" y="355"/>
                  </a:lnTo>
                  <a:lnTo>
                    <a:pt x="240" y="343"/>
                  </a:lnTo>
                  <a:lnTo>
                    <a:pt x="305" y="330"/>
                  </a:lnTo>
                  <a:lnTo>
                    <a:pt x="372" y="316"/>
                  </a:lnTo>
                  <a:lnTo>
                    <a:pt x="438" y="303"/>
                  </a:lnTo>
                  <a:lnTo>
                    <a:pt x="503" y="288"/>
                  </a:lnTo>
                  <a:lnTo>
                    <a:pt x="568" y="272"/>
                  </a:lnTo>
                  <a:lnTo>
                    <a:pt x="631" y="255"/>
                  </a:lnTo>
                  <a:lnTo>
                    <a:pt x="695" y="238"/>
                  </a:lnTo>
                  <a:lnTo>
                    <a:pt x="758" y="221"/>
                  </a:lnTo>
                  <a:lnTo>
                    <a:pt x="822" y="201"/>
                  </a:lnTo>
                  <a:lnTo>
                    <a:pt x="885" y="182"/>
                  </a:lnTo>
                  <a:lnTo>
                    <a:pt x="946" y="161"/>
                  </a:lnTo>
                  <a:lnTo>
                    <a:pt x="1008" y="140"/>
                  </a:lnTo>
                  <a:lnTo>
                    <a:pt x="1067" y="119"/>
                  </a:lnTo>
                  <a:lnTo>
                    <a:pt x="1129" y="96"/>
                  </a:lnTo>
                  <a:lnTo>
                    <a:pt x="1152" y="84"/>
                  </a:lnTo>
                  <a:lnTo>
                    <a:pt x="1175" y="73"/>
                  </a:lnTo>
                  <a:lnTo>
                    <a:pt x="1198" y="63"/>
                  </a:lnTo>
                  <a:lnTo>
                    <a:pt x="1217" y="54"/>
                  </a:lnTo>
                  <a:lnTo>
                    <a:pt x="1236" y="44"/>
                  </a:lnTo>
                  <a:lnTo>
                    <a:pt x="1255" y="36"/>
                  </a:lnTo>
                  <a:lnTo>
                    <a:pt x="1273" y="29"/>
                  </a:lnTo>
                  <a:lnTo>
                    <a:pt x="1288" y="23"/>
                  </a:lnTo>
                  <a:lnTo>
                    <a:pt x="1301" y="17"/>
                  </a:lnTo>
                  <a:lnTo>
                    <a:pt x="1315" y="11"/>
                  </a:lnTo>
                  <a:lnTo>
                    <a:pt x="1326" y="7"/>
                  </a:lnTo>
                  <a:lnTo>
                    <a:pt x="1338" y="6"/>
                  </a:lnTo>
                  <a:lnTo>
                    <a:pt x="1346" y="2"/>
                  </a:lnTo>
                  <a:lnTo>
                    <a:pt x="1355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67" y="0"/>
                  </a:lnTo>
                  <a:lnTo>
                    <a:pt x="136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4252912" y="2354262"/>
              <a:ext cx="736600" cy="292100"/>
            </a:xfrm>
            <a:custGeom>
              <a:avLst/>
              <a:gdLst/>
              <a:ahLst/>
              <a:cxnLst>
                <a:cxn ang="0">
                  <a:pos x="628" y="0"/>
                </a:cxn>
                <a:cxn ang="0">
                  <a:pos x="653" y="4"/>
                </a:cxn>
                <a:cxn ang="0">
                  <a:pos x="684" y="10"/>
                </a:cxn>
                <a:cxn ang="0">
                  <a:pos x="722" y="18"/>
                </a:cxn>
                <a:cxn ang="0">
                  <a:pos x="768" y="29"/>
                </a:cxn>
                <a:cxn ang="0">
                  <a:pos x="816" y="45"/>
                </a:cxn>
                <a:cxn ang="0">
                  <a:pos x="858" y="64"/>
                </a:cxn>
                <a:cxn ang="0">
                  <a:pos x="889" y="81"/>
                </a:cxn>
                <a:cxn ang="0">
                  <a:pos x="912" y="96"/>
                </a:cxn>
                <a:cxn ang="0">
                  <a:pos x="925" y="110"/>
                </a:cxn>
                <a:cxn ang="0">
                  <a:pos x="929" y="123"/>
                </a:cxn>
                <a:cxn ang="0">
                  <a:pos x="924" y="143"/>
                </a:cxn>
                <a:cxn ang="0">
                  <a:pos x="906" y="164"/>
                </a:cxn>
                <a:cxn ang="0">
                  <a:pos x="879" y="181"/>
                </a:cxn>
                <a:cxn ang="0">
                  <a:pos x="841" y="196"/>
                </a:cxn>
                <a:cxn ang="0">
                  <a:pos x="791" y="210"/>
                </a:cxn>
                <a:cxn ang="0">
                  <a:pos x="735" y="223"/>
                </a:cxn>
                <a:cxn ang="0">
                  <a:pos x="686" y="237"/>
                </a:cxn>
                <a:cxn ang="0">
                  <a:pos x="645" y="252"/>
                </a:cxn>
                <a:cxn ang="0">
                  <a:pos x="622" y="258"/>
                </a:cxn>
                <a:cxn ang="0">
                  <a:pos x="590" y="269"/>
                </a:cxn>
                <a:cxn ang="0">
                  <a:pos x="545" y="285"/>
                </a:cxn>
                <a:cxn ang="0">
                  <a:pos x="494" y="304"/>
                </a:cxn>
                <a:cxn ang="0">
                  <a:pos x="428" y="327"/>
                </a:cxn>
                <a:cxn ang="0">
                  <a:pos x="380" y="342"/>
                </a:cxn>
                <a:cxn ang="0">
                  <a:pos x="348" y="352"/>
                </a:cxn>
                <a:cxn ang="0">
                  <a:pos x="319" y="358"/>
                </a:cxn>
                <a:cxn ang="0">
                  <a:pos x="273" y="367"/>
                </a:cxn>
                <a:cxn ang="0">
                  <a:pos x="213" y="365"/>
                </a:cxn>
                <a:cxn ang="0">
                  <a:pos x="148" y="359"/>
                </a:cxn>
                <a:cxn ang="0">
                  <a:pos x="92" y="348"/>
                </a:cxn>
                <a:cxn ang="0">
                  <a:pos x="60" y="333"/>
                </a:cxn>
                <a:cxn ang="0">
                  <a:pos x="35" y="319"/>
                </a:cxn>
                <a:cxn ang="0">
                  <a:pos x="16" y="304"/>
                </a:cxn>
                <a:cxn ang="0">
                  <a:pos x="4" y="287"/>
                </a:cxn>
                <a:cxn ang="0">
                  <a:pos x="0" y="269"/>
                </a:cxn>
                <a:cxn ang="0">
                  <a:pos x="2" y="248"/>
                </a:cxn>
                <a:cxn ang="0">
                  <a:pos x="14" y="229"/>
                </a:cxn>
                <a:cxn ang="0">
                  <a:pos x="39" y="214"/>
                </a:cxn>
                <a:cxn ang="0">
                  <a:pos x="71" y="204"/>
                </a:cxn>
                <a:cxn ang="0">
                  <a:pos x="115" y="196"/>
                </a:cxn>
                <a:cxn ang="0">
                  <a:pos x="200" y="175"/>
                </a:cxn>
                <a:cxn ang="0">
                  <a:pos x="351" y="119"/>
                </a:cxn>
                <a:cxn ang="0">
                  <a:pos x="501" y="52"/>
                </a:cxn>
                <a:cxn ang="0">
                  <a:pos x="559" y="22"/>
                </a:cxn>
                <a:cxn ang="0">
                  <a:pos x="578" y="14"/>
                </a:cxn>
                <a:cxn ang="0">
                  <a:pos x="595" y="6"/>
                </a:cxn>
                <a:cxn ang="0">
                  <a:pos x="613" y="0"/>
                </a:cxn>
                <a:cxn ang="0">
                  <a:pos x="614" y="0"/>
                </a:cxn>
              </a:cxnLst>
              <a:rect l="0" t="0" r="r" b="b"/>
              <a:pathLst>
                <a:path w="929" h="367">
                  <a:moveTo>
                    <a:pt x="614" y="0"/>
                  </a:moveTo>
                  <a:lnTo>
                    <a:pt x="620" y="0"/>
                  </a:lnTo>
                  <a:lnTo>
                    <a:pt x="628" y="0"/>
                  </a:lnTo>
                  <a:lnTo>
                    <a:pt x="636" y="0"/>
                  </a:lnTo>
                  <a:lnTo>
                    <a:pt x="643" y="2"/>
                  </a:lnTo>
                  <a:lnTo>
                    <a:pt x="653" y="4"/>
                  </a:lnTo>
                  <a:lnTo>
                    <a:pt x="662" y="6"/>
                  </a:lnTo>
                  <a:lnTo>
                    <a:pt x="672" y="8"/>
                  </a:lnTo>
                  <a:lnTo>
                    <a:pt x="684" y="10"/>
                  </a:lnTo>
                  <a:lnTo>
                    <a:pt x="697" y="12"/>
                  </a:lnTo>
                  <a:lnTo>
                    <a:pt x="709" y="16"/>
                  </a:lnTo>
                  <a:lnTo>
                    <a:pt x="722" y="18"/>
                  </a:lnTo>
                  <a:lnTo>
                    <a:pt x="737" y="22"/>
                  </a:lnTo>
                  <a:lnTo>
                    <a:pt x="753" y="25"/>
                  </a:lnTo>
                  <a:lnTo>
                    <a:pt x="768" y="29"/>
                  </a:lnTo>
                  <a:lnTo>
                    <a:pt x="783" y="35"/>
                  </a:lnTo>
                  <a:lnTo>
                    <a:pt x="801" y="39"/>
                  </a:lnTo>
                  <a:lnTo>
                    <a:pt x="816" y="45"/>
                  </a:lnTo>
                  <a:lnTo>
                    <a:pt x="831" y="50"/>
                  </a:lnTo>
                  <a:lnTo>
                    <a:pt x="845" y="56"/>
                  </a:lnTo>
                  <a:lnTo>
                    <a:pt x="858" y="64"/>
                  </a:lnTo>
                  <a:lnTo>
                    <a:pt x="870" y="70"/>
                  </a:lnTo>
                  <a:lnTo>
                    <a:pt x="879" y="75"/>
                  </a:lnTo>
                  <a:lnTo>
                    <a:pt x="889" y="81"/>
                  </a:lnTo>
                  <a:lnTo>
                    <a:pt x="897" y="85"/>
                  </a:lnTo>
                  <a:lnTo>
                    <a:pt x="904" y="91"/>
                  </a:lnTo>
                  <a:lnTo>
                    <a:pt x="912" y="96"/>
                  </a:lnTo>
                  <a:lnTo>
                    <a:pt x="916" y="100"/>
                  </a:lnTo>
                  <a:lnTo>
                    <a:pt x="922" y="106"/>
                  </a:lnTo>
                  <a:lnTo>
                    <a:pt x="925" y="110"/>
                  </a:lnTo>
                  <a:lnTo>
                    <a:pt x="927" y="114"/>
                  </a:lnTo>
                  <a:lnTo>
                    <a:pt x="929" y="119"/>
                  </a:lnTo>
                  <a:lnTo>
                    <a:pt x="929" y="123"/>
                  </a:lnTo>
                  <a:lnTo>
                    <a:pt x="927" y="129"/>
                  </a:lnTo>
                  <a:lnTo>
                    <a:pt x="925" y="137"/>
                  </a:lnTo>
                  <a:lnTo>
                    <a:pt x="924" y="143"/>
                  </a:lnTo>
                  <a:lnTo>
                    <a:pt x="920" y="150"/>
                  </a:lnTo>
                  <a:lnTo>
                    <a:pt x="914" y="156"/>
                  </a:lnTo>
                  <a:lnTo>
                    <a:pt x="906" y="164"/>
                  </a:lnTo>
                  <a:lnTo>
                    <a:pt x="899" y="169"/>
                  </a:lnTo>
                  <a:lnTo>
                    <a:pt x="889" y="175"/>
                  </a:lnTo>
                  <a:lnTo>
                    <a:pt x="879" y="181"/>
                  </a:lnTo>
                  <a:lnTo>
                    <a:pt x="868" y="185"/>
                  </a:lnTo>
                  <a:lnTo>
                    <a:pt x="854" y="191"/>
                  </a:lnTo>
                  <a:lnTo>
                    <a:pt x="841" y="196"/>
                  </a:lnTo>
                  <a:lnTo>
                    <a:pt x="826" y="200"/>
                  </a:lnTo>
                  <a:lnTo>
                    <a:pt x="808" y="204"/>
                  </a:lnTo>
                  <a:lnTo>
                    <a:pt x="791" y="210"/>
                  </a:lnTo>
                  <a:lnTo>
                    <a:pt x="772" y="214"/>
                  </a:lnTo>
                  <a:lnTo>
                    <a:pt x="753" y="217"/>
                  </a:lnTo>
                  <a:lnTo>
                    <a:pt x="735" y="223"/>
                  </a:lnTo>
                  <a:lnTo>
                    <a:pt x="718" y="227"/>
                  </a:lnTo>
                  <a:lnTo>
                    <a:pt x="701" y="233"/>
                  </a:lnTo>
                  <a:lnTo>
                    <a:pt x="686" y="237"/>
                  </a:lnTo>
                  <a:lnTo>
                    <a:pt x="672" y="242"/>
                  </a:lnTo>
                  <a:lnTo>
                    <a:pt x="657" y="246"/>
                  </a:lnTo>
                  <a:lnTo>
                    <a:pt x="645" y="252"/>
                  </a:lnTo>
                  <a:lnTo>
                    <a:pt x="638" y="254"/>
                  </a:lnTo>
                  <a:lnTo>
                    <a:pt x="632" y="256"/>
                  </a:lnTo>
                  <a:lnTo>
                    <a:pt x="622" y="258"/>
                  </a:lnTo>
                  <a:lnTo>
                    <a:pt x="613" y="262"/>
                  </a:lnTo>
                  <a:lnTo>
                    <a:pt x="601" y="263"/>
                  </a:lnTo>
                  <a:lnTo>
                    <a:pt x="590" y="269"/>
                  </a:lnTo>
                  <a:lnTo>
                    <a:pt x="576" y="273"/>
                  </a:lnTo>
                  <a:lnTo>
                    <a:pt x="563" y="279"/>
                  </a:lnTo>
                  <a:lnTo>
                    <a:pt x="545" y="285"/>
                  </a:lnTo>
                  <a:lnTo>
                    <a:pt x="530" y="290"/>
                  </a:lnTo>
                  <a:lnTo>
                    <a:pt x="511" y="296"/>
                  </a:lnTo>
                  <a:lnTo>
                    <a:pt x="494" y="304"/>
                  </a:lnTo>
                  <a:lnTo>
                    <a:pt x="472" y="311"/>
                  </a:lnTo>
                  <a:lnTo>
                    <a:pt x="451" y="319"/>
                  </a:lnTo>
                  <a:lnTo>
                    <a:pt x="428" y="327"/>
                  </a:lnTo>
                  <a:lnTo>
                    <a:pt x="405" y="334"/>
                  </a:lnTo>
                  <a:lnTo>
                    <a:pt x="394" y="338"/>
                  </a:lnTo>
                  <a:lnTo>
                    <a:pt x="380" y="342"/>
                  </a:lnTo>
                  <a:lnTo>
                    <a:pt x="369" y="346"/>
                  </a:lnTo>
                  <a:lnTo>
                    <a:pt x="357" y="348"/>
                  </a:lnTo>
                  <a:lnTo>
                    <a:pt x="348" y="352"/>
                  </a:lnTo>
                  <a:lnTo>
                    <a:pt x="336" y="354"/>
                  </a:lnTo>
                  <a:lnTo>
                    <a:pt x="327" y="356"/>
                  </a:lnTo>
                  <a:lnTo>
                    <a:pt x="319" y="358"/>
                  </a:lnTo>
                  <a:lnTo>
                    <a:pt x="302" y="361"/>
                  </a:lnTo>
                  <a:lnTo>
                    <a:pt x="286" y="365"/>
                  </a:lnTo>
                  <a:lnTo>
                    <a:pt x="273" y="367"/>
                  </a:lnTo>
                  <a:lnTo>
                    <a:pt x="261" y="367"/>
                  </a:lnTo>
                  <a:lnTo>
                    <a:pt x="236" y="367"/>
                  </a:lnTo>
                  <a:lnTo>
                    <a:pt x="213" y="365"/>
                  </a:lnTo>
                  <a:lnTo>
                    <a:pt x="192" y="365"/>
                  </a:lnTo>
                  <a:lnTo>
                    <a:pt x="169" y="363"/>
                  </a:lnTo>
                  <a:lnTo>
                    <a:pt x="148" y="359"/>
                  </a:lnTo>
                  <a:lnTo>
                    <a:pt x="129" y="356"/>
                  </a:lnTo>
                  <a:lnTo>
                    <a:pt x="110" y="352"/>
                  </a:lnTo>
                  <a:lnTo>
                    <a:pt x="92" y="348"/>
                  </a:lnTo>
                  <a:lnTo>
                    <a:pt x="81" y="342"/>
                  </a:lnTo>
                  <a:lnTo>
                    <a:pt x="69" y="338"/>
                  </a:lnTo>
                  <a:lnTo>
                    <a:pt x="60" y="333"/>
                  </a:lnTo>
                  <a:lnTo>
                    <a:pt x="50" y="329"/>
                  </a:lnTo>
                  <a:lnTo>
                    <a:pt x="42" y="323"/>
                  </a:lnTo>
                  <a:lnTo>
                    <a:pt x="35" y="319"/>
                  </a:lnTo>
                  <a:lnTo>
                    <a:pt x="27" y="313"/>
                  </a:lnTo>
                  <a:lnTo>
                    <a:pt x="21" y="308"/>
                  </a:lnTo>
                  <a:lnTo>
                    <a:pt x="16" y="304"/>
                  </a:lnTo>
                  <a:lnTo>
                    <a:pt x="12" y="298"/>
                  </a:lnTo>
                  <a:lnTo>
                    <a:pt x="8" y="292"/>
                  </a:lnTo>
                  <a:lnTo>
                    <a:pt x="4" y="287"/>
                  </a:lnTo>
                  <a:lnTo>
                    <a:pt x="2" y="281"/>
                  </a:lnTo>
                  <a:lnTo>
                    <a:pt x="0" y="275"/>
                  </a:lnTo>
                  <a:lnTo>
                    <a:pt x="0" y="269"/>
                  </a:lnTo>
                  <a:lnTo>
                    <a:pt x="0" y="263"/>
                  </a:lnTo>
                  <a:lnTo>
                    <a:pt x="0" y="256"/>
                  </a:lnTo>
                  <a:lnTo>
                    <a:pt x="2" y="248"/>
                  </a:lnTo>
                  <a:lnTo>
                    <a:pt x="4" y="242"/>
                  </a:lnTo>
                  <a:lnTo>
                    <a:pt x="10" y="235"/>
                  </a:lnTo>
                  <a:lnTo>
                    <a:pt x="14" y="229"/>
                  </a:lnTo>
                  <a:lnTo>
                    <a:pt x="21" y="223"/>
                  </a:lnTo>
                  <a:lnTo>
                    <a:pt x="29" y="219"/>
                  </a:lnTo>
                  <a:lnTo>
                    <a:pt x="39" y="214"/>
                  </a:lnTo>
                  <a:lnTo>
                    <a:pt x="48" y="210"/>
                  </a:lnTo>
                  <a:lnTo>
                    <a:pt x="60" y="208"/>
                  </a:lnTo>
                  <a:lnTo>
                    <a:pt x="71" y="204"/>
                  </a:lnTo>
                  <a:lnTo>
                    <a:pt x="85" y="200"/>
                  </a:lnTo>
                  <a:lnTo>
                    <a:pt x="100" y="198"/>
                  </a:lnTo>
                  <a:lnTo>
                    <a:pt x="115" y="196"/>
                  </a:lnTo>
                  <a:lnTo>
                    <a:pt x="133" y="194"/>
                  </a:lnTo>
                  <a:lnTo>
                    <a:pt x="150" y="194"/>
                  </a:lnTo>
                  <a:lnTo>
                    <a:pt x="200" y="175"/>
                  </a:lnTo>
                  <a:lnTo>
                    <a:pt x="250" y="158"/>
                  </a:lnTo>
                  <a:lnTo>
                    <a:pt x="300" y="139"/>
                  </a:lnTo>
                  <a:lnTo>
                    <a:pt x="351" y="119"/>
                  </a:lnTo>
                  <a:lnTo>
                    <a:pt x="401" y="98"/>
                  </a:lnTo>
                  <a:lnTo>
                    <a:pt x="451" y="75"/>
                  </a:lnTo>
                  <a:lnTo>
                    <a:pt x="501" y="52"/>
                  </a:lnTo>
                  <a:lnTo>
                    <a:pt x="526" y="39"/>
                  </a:lnTo>
                  <a:lnTo>
                    <a:pt x="551" y="25"/>
                  </a:lnTo>
                  <a:lnTo>
                    <a:pt x="559" y="22"/>
                  </a:lnTo>
                  <a:lnTo>
                    <a:pt x="565" y="20"/>
                  </a:lnTo>
                  <a:lnTo>
                    <a:pt x="572" y="16"/>
                  </a:lnTo>
                  <a:lnTo>
                    <a:pt x="578" y="14"/>
                  </a:lnTo>
                  <a:lnTo>
                    <a:pt x="584" y="12"/>
                  </a:lnTo>
                  <a:lnTo>
                    <a:pt x="588" y="8"/>
                  </a:lnTo>
                  <a:lnTo>
                    <a:pt x="595" y="6"/>
                  </a:lnTo>
                  <a:lnTo>
                    <a:pt x="603" y="2"/>
                  </a:lnTo>
                  <a:lnTo>
                    <a:pt x="609" y="0"/>
                  </a:lnTo>
                  <a:lnTo>
                    <a:pt x="613" y="0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61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210050" y="3003550"/>
              <a:ext cx="317500" cy="777875"/>
            </a:xfrm>
            <a:custGeom>
              <a:avLst/>
              <a:gdLst/>
              <a:ahLst/>
              <a:cxnLst>
                <a:cxn ang="0">
                  <a:pos x="96" y="2"/>
                </a:cxn>
                <a:cxn ang="0">
                  <a:pos x="156" y="14"/>
                </a:cxn>
                <a:cxn ang="0">
                  <a:pos x="210" y="33"/>
                </a:cxn>
                <a:cxn ang="0">
                  <a:pos x="260" y="54"/>
                </a:cxn>
                <a:cxn ang="0">
                  <a:pos x="300" y="79"/>
                </a:cxn>
                <a:cxn ang="0">
                  <a:pos x="329" y="104"/>
                </a:cxn>
                <a:cxn ang="0">
                  <a:pos x="346" y="129"/>
                </a:cxn>
                <a:cxn ang="0">
                  <a:pos x="354" y="158"/>
                </a:cxn>
                <a:cxn ang="0">
                  <a:pos x="356" y="225"/>
                </a:cxn>
                <a:cxn ang="0">
                  <a:pos x="365" y="328"/>
                </a:cxn>
                <a:cxn ang="0">
                  <a:pos x="379" y="457"/>
                </a:cxn>
                <a:cxn ang="0">
                  <a:pos x="390" y="568"/>
                </a:cxn>
                <a:cxn ang="0">
                  <a:pos x="396" y="663"/>
                </a:cxn>
                <a:cxn ang="0">
                  <a:pos x="400" y="741"/>
                </a:cxn>
                <a:cxn ang="0">
                  <a:pos x="402" y="805"/>
                </a:cxn>
                <a:cxn ang="0">
                  <a:pos x="400" y="862"/>
                </a:cxn>
                <a:cxn ang="0">
                  <a:pos x="390" y="908"/>
                </a:cxn>
                <a:cxn ang="0">
                  <a:pos x="373" y="945"/>
                </a:cxn>
                <a:cxn ang="0">
                  <a:pos x="352" y="968"/>
                </a:cxn>
                <a:cxn ang="0">
                  <a:pos x="333" y="977"/>
                </a:cxn>
                <a:cxn ang="0">
                  <a:pos x="309" y="975"/>
                </a:cxn>
                <a:cxn ang="0">
                  <a:pos x="283" y="956"/>
                </a:cxn>
                <a:cxn ang="0">
                  <a:pos x="258" y="920"/>
                </a:cxn>
                <a:cxn ang="0">
                  <a:pos x="229" y="860"/>
                </a:cxn>
                <a:cxn ang="0">
                  <a:pos x="212" y="797"/>
                </a:cxn>
                <a:cxn ang="0">
                  <a:pos x="200" y="724"/>
                </a:cxn>
                <a:cxn ang="0">
                  <a:pos x="187" y="647"/>
                </a:cxn>
                <a:cxn ang="0">
                  <a:pos x="175" y="586"/>
                </a:cxn>
                <a:cxn ang="0">
                  <a:pos x="169" y="543"/>
                </a:cxn>
                <a:cxn ang="0">
                  <a:pos x="166" y="524"/>
                </a:cxn>
                <a:cxn ang="0">
                  <a:pos x="164" y="515"/>
                </a:cxn>
                <a:cxn ang="0">
                  <a:pos x="164" y="509"/>
                </a:cxn>
                <a:cxn ang="0">
                  <a:pos x="160" y="486"/>
                </a:cxn>
                <a:cxn ang="0">
                  <a:pos x="152" y="423"/>
                </a:cxn>
                <a:cxn ang="0">
                  <a:pos x="142" y="367"/>
                </a:cxn>
                <a:cxn ang="0">
                  <a:pos x="135" y="319"/>
                </a:cxn>
                <a:cxn ang="0">
                  <a:pos x="127" y="277"/>
                </a:cxn>
                <a:cxn ang="0">
                  <a:pos x="118" y="244"/>
                </a:cxn>
                <a:cxn ang="0">
                  <a:pos x="96" y="186"/>
                </a:cxn>
                <a:cxn ang="0">
                  <a:pos x="62" y="131"/>
                </a:cxn>
                <a:cxn ang="0">
                  <a:pos x="23" y="94"/>
                </a:cxn>
                <a:cxn ang="0">
                  <a:pos x="8" y="83"/>
                </a:cxn>
                <a:cxn ang="0">
                  <a:pos x="2" y="73"/>
                </a:cxn>
                <a:cxn ang="0">
                  <a:pos x="2" y="46"/>
                </a:cxn>
                <a:cxn ang="0">
                  <a:pos x="8" y="29"/>
                </a:cxn>
                <a:cxn ang="0">
                  <a:pos x="18" y="14"/>
                </a:cxn>
                <a:cxn ang="0">
                  <a:pos x="31" y="4"/>
                </a:cxn>
                <a:cxn ang="0">
                  <a:pos x="46" y="0"/>
                </a:cxn>
                <a:cxn ang="0">
                  <a:pos x="54" y="0"/>
                </a:cxn>
              </a:cxnLst>
              <a:rect l="0" t="0" r="r" b="b"/>
              <a:pathLst>
                <a:path w="402" h="979">
                  <a:moveTo>
                    <a:pt x="54" y="0"/>
                  </a:moveTo>
                  <a:lnTo>
                    <a:pt x="75" y="0"/>
                  </a:lnTo>
                  <a:lnTo>
                    <a:pt x="96" y="2"/>
                  </a:lnTo>
                  <a:lnTo>
                    <a:pt x="116" y="4"/>
                  </a:lnTo>
                  <a:lnTo>
                    <a:pt x="137" y="8"/>
                  </a:lnTo>
                  <a:lnTo>
                    <a:pt x="156" y="14"/>
                  </a:lnTo>
                  <a:lnTo>
                    <a:pt x="175" y="19"/>
                  </a:lnTo>
                  <a:lnTo>
                    <a:pt x="192" y="25"/>
                  </a:lnTo>
                  <a:lnTo>
                    <a:pt x="210" y="33"/>
                  </a:lnTo>
                  <a:lnTo>
                    <a:pt x="229" y="39"/>
                  </a:lnTo>
                  <a:lnTo>
                    <a:pt x="244" y="46"/>
                  </a:lnTo>
                  <a:lnTo>
                    <a:pt x="260" y="54"/>
                  </a:lnTo>
                  <a:lnTo>
                    <a:pt x="275" y="62"/>
                  </a:lnTo>
                  <a:lnTo>
                    <a:pt x="286" y="71"/>
                  </a:lnTo>
                  <a:lnTo>
                    <a:pt x="300" y="79"/>
                  </a:lnTo>
                  <a:lnTo>
                    <a:pt x="309" y="87"/>
                  </a:lnTo>
                  <a:lnTo>
                    <a:pt x="319" y="94"/>
                  </a:lnTo>
                  <a:lnTo>
                    <a:pt x="329" y="104"/>
                  </a:lnTo>
                  <a:lnTo>
                    <a:pt x="334" y="112"/>
                  </a:lnTo>
                  <a:lnTo>
                    <a:pt x="342" y="121"/>
                  </a:lnTo>
                  <a:lnTo>
                    <a:pt x="346" y="129"/>
                  </a:lnTo>
                  <a:lnTo>
                    <a:pt x="350" y="138"/>
                  </a:lnTo>
                  <a:lnTo>
                    <a:pt x="354" y="148"/>
                  </a:lnTo>
                  <a:lnTo>
                    <a:pt x="354" y="158"/>
                  </a:lnTo>
                  <a:lnTo>
                    <a:pt x="356" y="167"/>
                  </a:lnTo>
                  <a:lnTo>
                    <a:pt x="356" y="196"/>
                  </a:lnTo>
                  <a:lnTo>
                    <a:pt x="356" y="225"/>
                  </a:lnTo>
                  <a:lnTo>
                    <a:pt x="357" y="254"/>
                  </a:lnTo>
                  <a:lnTo>
                    <a:pt x="361" y="282"/>
                  </a:lnTo>
                  <a:lnTo>
                    <a:pt x="365" y="328"/>
                  </a:lnTo>
                  <a:lnTo>
                    <a:pt x="371" y="373"/>
                  </a:lnTo>
                  <a:lnTo>
                    <a:pt x="375" y="417"/>
                  </a:lnTo>
                  <a:lnTo>
                    <a:pt x="379" y="457"/>
                  </a:lnTo>
                  <a:lnTo>
                    <a:pt x="382" y="496"/>
                  </a:lnTo>
                  <a:lnTo>
                    <a:pt x="386" y="532"/>
                  </a:lnTo>
                  <a:lnTo>
                    <a:pt x="390" y="568"/>
                  </a:lnTo>
                  <a:lnTo>
                    <a:pt x="392" y="601"/>
                  </a:lnTo>
                  <a:lnTo>
                    <a:pt x="394" y="634"/>
                  </a:lnTo>
                  <a:lnTo>
                    <a:pt x="396" y="663"/>
                  </a:lnTo>
                  <a:lnTo>
                    <a:pt x="398" y="691"/>
                  </a:lnTo>
                  <a:lnTo>
                    <a:pt x="400" y="718"/>
                  </a:lnTo>
                  <a:lnTo>
                    <a:pt x="400" y="741"/>
                  </a:lnTo>
                  <a:lnTo>
                    <a:pt x="402" y="764"/>
                  </a:lnTo>
                  <a:lnTo>
                    <a:pt x="402" y="785"/>
                  </a:lnTo>
                  <a:lnTo>
                    <a:pt x="402" y="805"/>
                  </a:lnTo>
                  <a:lnTo>
                    <a:pt x="402" y="826"/>
                  </a:lnTo>
                  <a:lnTo>
                    <a:pt x="400" y="845"/>
                  </a:lnTo>
                  <a:lnTo>
                    <a:pt x="400" y="862"/>
                  </a:lnTo>
                  <a:lnTo>
                    <a:pt x="396" y="878"/>
                  </a:lnTo>
                  <a:lnTo>
                    <a:pt x="394" y="893"/>
                  </a:lnTo>
                  <a:lnTo>
                    <a:pt x="390" y="908"/>
                  </a:lnTo>
                  <a:lnTo>
                    <a:pt x="384" y="920"/>
                  </a:lnTo>
                  <a:lnTo>
                    <a:pt x="379" y="933"/>
                  </a:lnTo>
                  <a:lnTo>
                    <a:pt x="373" y="945"/>
                  </a:lnTo>
                  <a:lnTo>
                    <a:pt x="365" y="954"/>
                  </a:lnTo>
                  <a:lnTo>
                    <a:pt x="359" y="962"/>
                  </a:lnTo>
                  <a:lnTo>
                    <a:pt x="352" y="968"/>
                  </a:lnTo>
                  <a:lnTo>
                    <a:pt x="346" y="973"/>
                  </a:lnTo>
                  <a:lnTo>
                    <a:pt x="340" y="975"/>
                  </a:lnTo>
                  <a:lnTo>
                    <a:pt x="333" y="977"/>
                  </a:lnTo>
                  <a:lnTo>
                    <a:pt x="327" y="979"/>
                  </a:lnTo>
                  <a:lnTo>
                    <a:pt x="317" y="977"/>
                  </a:lnTo>
                  <a:lnTo>
                    <a:pt x="309" y="975"/>
                  </a:lnTo>
                  <a:lnTo>
                    <a:pt x="300" y="970"/>
                  </a:lnTo>
                  <a:lnTo>
                    <a:pt x="290" y="964"/>
                  </a:lnTo>
                  <a:lnTo>
                    <a:pt x="283" y="956"/>
                  </a:lnTo>
                  <a:lnTo>
                    <a:pt x="273" y="947"/>
                  </a:lnTo>
                  <a:lnTo>
                    <a:pt x="265" y="933"/>
                  </a:lnTo>
                  <a:lnTo>
                    <a:pt x="258" y="920"/>
                  </a:lnTo>
                  <a:lnTo>
                    <a:pt x="246" y="901"/>
                  </a:lnTo>
                  <a:lnTo>
                    <a:pt x="237" y="881"/>
                  </a:lnTo>
                  <a:lnTo>
                    <a:pt x="229" y="860"/>
                  </a:lnTo>
                  <a:lnTo>
                    <a:pt x="221" y="839"/>
                  </a:lnTo>
                  <a:lnTo>
                    <a:pt x="215" y="818"/>
                  </a:lnTo>
                  <a:lnTo>
                    <a:pt x="212" y="797"/>
                  </a:lnTo>
                  <a:lnTo>
                    <a:pt x="208" y="774"/>
                  </a:lnTo>
                  <a:lnTo>
                    <a:pt x="204" y="753"/>
                  </a:lnTo>
                  <a:lnTo>
                    <a:pt x="200" y="724"/>
                  </a:lnTo>
                  <a:lnTo>
                    <a:pt x="194" y="697"/>
                  </a:lnTo>
                  <a:lnTo>
                    <a:pt x="190" y="670"/>
                  </a:lnTo>
                  <a:lnTo>
                    <a:pt x="187" y="647"/>
                  </a:lnTo>
                  <a:lnTo>
                    <a:pt x="183" y="624"/>
                  </a:lnTo>
                  <a:lnTo>
                    <a:pt x="179" y="605"/>
                  </a:lnTo>
                  <a:lnTo>
                    <a:pt x="175" y="586"/>
                  </a:lnTo>
                  <a:lnTo>
                    <a:pt x="173" y="570"/>
                  </a:lnTo>
                  <a:lnTo>
                    <a:pt x="171" y="555"/>
                  </a:lnTo>
                  <a:lnTo>
                    <a:pt x="169" y="543"/>
                  </a:lnTo>
                  <a:lnTo>
                    <a:pt x="167" y="532"/>
                  </a:lnTo>
                  <a:lnTo>
                    <a:pt x="167" y="528"/>
                  </a:lnTo>
                  <a:lnTo>
                    <a:pt x="166" y="524"/>
                  </a:lnTo>
                  <a:lnTo>
                    <a:pt x="166" y="520"/>
                  </a:lnTo>
                  <a:lnTo>
                    <a:pt x="166" y="517"/>
                  </a:lnTo>
                  <a:lnTo>
                    <a:pt x="164" y="515"/>
                  </a:lnTo>
                  <a:lnTo>
                    <a:pt x="164" y="513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4" y="509"/>
                  </a:lnTo>
                  <a:lnTo>
                    <a:pt x="164" y="509"/>
                  </a:lnTo>
                  <a:lnTo>
                    <a:pt x="160" y="486"/>
                  </a:lnTo>
                  <a:lnTo>
                    <a:pt x="158" y="465"/>
                  </a:lnTo>
                  <a:lnTo>
                    <a:pt x="154" y="444"/>
                  </a:lnTo>
                  <a:lnTo>
                    <a:pt x="152" y="423"/>
                  </a:lnTo>
                  <a:lnTo>
                    <a:pt x="148" y="403"/>
                  </a:lnTo>
                  <a:lnTo>
                    <a:pt x="146" y="384"/>
                  </a:lnTo>
                  <a:lnTo>
                    <a:pt x="142" y="367"/>
                  </a:lnTo>
                  <a:lnTo>
                    <a:pt x="141" y="350"/>
                  </a:lnTo>
                  <a:lnTo>
                    <a:pt x="137" y="334"/>
                  </a:lnTo>
                  <a:lnTo>
                    <a:pt x="135" y="319"/>
                  </a:lnTo>
                  <a:lnTo>
                    <a:pt x="133" y="304"/>
                  </a:lnTo>
                  <a:lnTo>
                    <a:pt x="129" y="290"/>
                  </a:lnTo>
                  <a:lnTo>
                    <a:pt x="127" y="277"/>
                  </a:lnTo>
                  <a:lnTo>
                    <a:pt x="123" y="265"/>
                  </a:lnTo>
                  <a:lnTo>
                    <a:pt x="119" y="256"/>
                  </a:lnTo>
                  <a:lnTo>
                    <a:pt x="118" y="244"/>
                  </a:lnTo>
                  <a:lnTo>
                    <a:pt x="112" y="225"/>
                  </a:lnTo>
                  <a:lnTo>
                    <a:pt x="106" y="206"/>
                  </a:lnTo>
                  <a:lnTo>
                    <a:pt x="96" y="186"/>
                  </a:lnTo>
                  <a:lnTo>
                    <a:pt x="87" y="167"/>
                  </a:lnTo>
                  <a:lnTo>
                    <a:pt x="75" y="150"/>
                  </a:lnTo>
                  <a:lnTo>
                    <a:pt x="62" y="131"/>
                  </a:lnTo>
                  <a:lnTo>
                    <a:pt x="46" y="113"/>
                  </a:lnTo>
                  <a:lnTo>
                    <a:pt x="29" y="96"/>
                  </a:lnTo>
                  <a:lnTo>
                    <a:pt x="23" y="94"/>
                  </a:lnTo>
                  <a:lnTo>
                    <a:pt x="18" y="90"/>
                  </a:lnTo>
                  <a:lnTo>
                    <a:pt x="14" y="87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2" y="77"/>
                  </a:lnTo>
                  <a:lnTo>
                    <a:pt x="2" y="73"/>
                  </a:lnTo>
                  <a:lnTo>
                    <a:pt x="0" y="71"/>
                  </a:lnTo>
                  <a:lnTo>
                    <a:pt x="2" y="54"/>
                  </a:lnTo>
                  <a:lnTo>
                    <a:pt x="2" y="46"/>
                  </a:lnTo>
                  <a:lnTo>
                    <a:pt x="4" y="41"/>
                  </a:lnTo>
                  <a:lnTo>
                    <a:pt x="6" y="35"/>
                  </a:lnTo>
                  <a:lnTo>
                    <a:pt x="8" y="29"/>
                  </a:lnTo>
                  <a:lnTo>
                    <a:pt x="10" y="23"/>
                  </a:lnTo>
                  <a:lnTo>
                    <a:pt x="14" y="18"/>
                  </a:lnTo>
                  <a:lnTo>
                    <a:pt x="18" y="14"/>
                  </a:lnTo>
                  <a:lnTo>
                    <a:pt x="22" y="10"/>
                  </a:lnTo>
                  <a:lnTo>
                    <a:pt x="25" y="8"/>
                  </a:lnTo>
                  <a:lnTo>
                    <a:pt x="31" y="4"/>
                  </a:lnTo>
                  <a:lnTo>
                    <a:pt x="35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343400" y="2895600"/>
              <a:ext cx="706437" cy="720725"/>
            </a:xfrm>
            <a:custGeom>
              <a:avLst/>
              <a:gdLst/>
              <a:ahLst/>
              <a:cxnLst>
                <a:cxn ang="0">
                  <a:pos x="626" y="4"/>
                </a:cxn>
                <a:cxn ang="0">
                  <a:pos x="672" y="15"/>
                </a:cxn>
                <a:cxn ang="0">
                  <a:pos x="730" y="38"/>
                </a:cxn>
                <a:cxn ang="0">
                  <a:pos x="801" y="73"/>
                </a:cxn>
                <a:cxn ang="0">
                  <a:pos x="843" y="104"/>
                </a:cxn>
                <a:cxn ang="0">
                  <a:pos x="866" y="129"/>
                </a:cxn>
                <a:cxn ang="0">
                  <a:pos x="881" y="155"/>
                </a:cxn>
                <a:cxn ang="0">
                  <a:pos x="889" y="180"/>
                </a:cxn>
                <a:cxn ang="0">
                  <a:pos x="883" y="230"/>
                </a:cxn>
                <a:cxn ang="0">
                  <a:pos x="858" y="288"/>
                </a:cxn>
                <a:cxn ang="0">
                  <a:pos x="816" y="376"/>
                </a:cxn>
                <a:cxn ang="0">
                  <a:pos x="776" y="499"/>
                </a:cxn>
                <a:cxn ang="0">
                  <a:pos x="766" y="537"/>
                </a:cxn>
                <a:cxn ang="0">
                  <a:pos x="764" y="549"/>
                </a:cxn>
                <a:cxn ang="0">
                  <a:pos x="759" y="572"/>
                </a:cxn>
                <a:cxn ang="0">
                  <a:pos x="751" y="603"/>
                </a:cxn>
                <a:cxn ang="0">
                  <a:pos x="743" y="643"/>
                </a:cxn>
                <a:cxn ang="0">
                  <a:pos x="732" y="695"/>
                </a:cxn>
                <a:cxn ang="0">
                  <a:pos x="718" y="754"/>
                </a:cxn>
                <a:cxn ang="0">
                  <a:pos x="701" y="825"/>
                </a:cxn>
                <a:cxn ang="0">
                  <a:pos x="686" y="866"/>
                </a:cxn>
                <a:cxn ang="0">
                  <a:pos x="665" y="889"/>
                </a:cxn>
                <a:cxn ang="0">
                  <a:pos x="640" y="902"/>
                </a:cxn>
                <a:cxn ang="0">
                  <a:pos x="599" y="908"/>
                </a:cxn>
                <a:cxn ang="0">
                  <a:pos x="557" y="906"/>
                </a:cxn>
                <a:cxn ang="0">
                  <a:pos x="528" y="898"/>
                </a:cxn>
                <a:cxn ang="0">
                  <a:pos x="511" y="885"/>
                </a:cxn>
                <a:cxn ang="0">
                  <a:pos x="505" y="864"/>
                </a:cxn>
                <a:cxn ang="0">
                  <a:pos x="507" y="835"/>
                </a:cxn>
                <a:cxn ang="0">
                  <a:pos x="511" y="787"/>
                </a:cxn>
                <a:cxn ang="0">
                  <a:pos x="526" y="632"/>
                </a:cxn>
                <a:cxn ang="0">
                  <a:pos x="536" y="497"/>
                </a:cxn>
                <a:cxn ang="0">
                  <a:pos x="544" y="374"/>
                </a:cxn>
                <a:cxn ang="0">
                  <a:pos x="547" y="278"/>
                </a:cxn>
                <a:cxn ang="0">
                  <a:pos x="534" y="248"/>
                </a:cxn>
                <a:cxn ang="0">
                  <a:pos x="499" y="240"/>
                </a:cxn>
                <a:cxn ang="0">
                  <a:pos x="440" y="244"/>
                </a:cxn>
                <a:cxn ang="0">
                  <a:pos x="367" y="259"/>
                </a:cxn>
                <a:cxn ang="0">
                  <a:pos x="290" y="271"/>
                </a:cxn>
                <a:cxn ang="0">
                  <a:pos x="227" y="282"/>
                </a:cxn>
                <a:cxn ang="0">
                  <a:pos x="179" y="288"/>
                </a:cxn>
                <a:cxn ang="0">
                  <a:pos x="146" y="290"/>
                </a:cxn>
                <a:cxn ang="0">
                  <a:pos x="98" y="280"/>
                </a:cxn>
                <a:cxn ang="0">
                  <a:pos x="52" y="246"/>
                </a:cxn>
                <a:cxn ang="0">
                  <a:pos x="14" y="213"/>
                </a:cxn>
                <a:cxn ang="0">
                  <a:pos x="0" y="194"/>
                </a:cxn>
                <a:cxn ang="0">
                  <a:pos x="12" y="171"/>
                </a:cxn>
                <a:cxn ang="0">
                  <a:pos x="46" y="161"/>
                </a:cxn>
                <a:cxn ang="0">
                  <a:pos x="190" y="144"/>
                </a:cxn>
                <a:cxn ang="0">
                  <a:pos x="309" y="117"/>
                </a:cxn>
                <a:cxn ang="0">
                  <a:pos x="421" y="82"/>
                </a:cxn>
                <a:cxn ang="0">
                  <a:pos x="530" y="33"/>
                </a:cxn>
                <a:cxn ang="0">
                  <a:pos x="569" y="10"/>
                </a:cxn>
                <a:cxn ang="0">
                  <a:pos x="599" y="0"/>
                </a:cxn>
              </a:cxnLst>
              <a:rect l="0" t="0" r="r" b="b"/>
              <a:pathLst>
                <a:path w="889" h="908">
                  <a:moveTo>
                    <a:pt x="599" y="0"/>
                  </a:moveTo>
                  <a:lnTo>
                    <a:pt x="607" y="0"/>
                  </a:lnTo>
                  <a:lnTo>
                    <a:pt x="617" y="2"/>
                  </a:lnTo>
                  <a:lnTo>
                    <a:pt x="626" y="4"/>
                  </a:lnTo>
                  <a:lnTo>
                    <a:pt x="636" y="6"/>
                  </a:lnTo>
                  <a:lnTo>
                    <a:pt x="647" y="8"/>
                  </a:lnTo>
                  <a:lnTo>
                    <a:pt x="659" y="11"/>
                  </a:lnTo>
                  <a:lnTo>
                    <a:pt x="672" y="15"/>
                  </a:lnTo>
                  <a:lnTo>
                    <a:pt x="686" y="21"/>
                  </a:lnTo>
                  <a:lnTo>
                    <a:pt x="699" y="25"/>
                  </a:lnTo>
                  <a:lnTo>
                    <a:pt x="714" y="33"/>
                  </a:lnTo>
                  <a:lnTo>
                    <a:pt x="730" y="38"/>
                  </a:lnTo>
                  <a:lnTo>
                    <a:pt x="747" y="46"/>
                  </a:lnTo>
                  <a:lnTo>
                    <a:pt x="764" y="56"/>
                  </a:lnTo>
                  <a:lnTo>
                    <a:pt x="782" y="63"/>
                  </a:lnTo>
                  <a:lnTo>
                    <a:pt x="801" y="73"/>
                  </a:lnTo>
                  <a:lnTo>
                    <a:pt x="820" y="84"/>
                  </a:lnTo>
                  <a:lnTo>
                    <a:pt x="828" y="90"/>
                  </a:lnTo>
                  <a:lnTo>
                    <a:pt x="835" y="98"/>
                  </a:lnTo>
                  <a:lnTo>
                    <a:pt x="843" y="104"/>
                  </a:lnTo>
                  <a:lnTo>
                    <a:pt x="851" y="109"/>
                  </a:lnTo>
                  <a:lnTo>
                    <a:pt x="857" y="117"/>
                  </a:lnTo>
                  <a:lnTo>
                    <a:pt x="862" y="123"/>
                  </a:lnTo>
                  <a:lnTo>
                    <a:pt x="866" y="129"/>
                  </a:lnTo>
                  <a:lnTo>
                    <a:pt x="872" y="136"/>
                  </a:lnTo>
                  <a:lnTo>
                    <a:pt x="876" y="142"/>
                  </a:lnTo>
                  <a:lnTo>
                    <a:pt x="880" y="150"/>
                  </a:lnTo>
                  <a:lnTo>
                    <a:pt x="881" y="155"/>
                  </a:lnTo>
                  <a:lnTo>
                    <a:pt x="885" y="161"/>
                  </a:lnTo>
                  <a:lnTo>
                    <a:pt x="887" y="169"/>
                  </a:lnTo>
                  <a:lnTo>
                    <a:pt x="887" y="175"/>
                  </a:lnTo>
                  <a:lnTo>
                    <a:pt x="889" y="180"/>
                  </a:lnTo>
                  <a:lnTo>
                    <a:pt x="889" y="188"/>
                  </a:lnTo>
                  <a:lnTo>
                    <a:pt x="889" y="202"/>
                  </a:lnTo>
                  <a:lnTo>
                    <a:pt x="887" y="217"/>
                  </a:lnTo>
                  <a:lnTo>
                    <a:pt x="883" y="230"/>
                  </a:lnTo>
                  <a:lnTo>
                    <a:pt x="880" y="246"/>
                  </a:lnTo>
                  <a:lnTo>
                    <a:pt x="874" y="259"/>
                  </a:lnTo>
                  <a:lnTo>
                    <a:pt x="868" y="274"/>
                  </a:lnTo>
                  <a:lnTo>
                    <a:pt x="858" y="288"/>
                  </a:lnTo>
                  <a:lnTo>
                    <a:pt x="849" y="303"/>
                  </a:lnTo>
                  <a:lnTo>
                    <a:pt x="837" y="326"/>
                  </a:lnTo>
                  <a:lnTo>
                    <a:pt x="828" y="351"/>
                  </a:lnTo>
                  <a:lnTo>
                    <a:pt x="816" y="376"/>
                  </a:lnTo>
                  <a:lnTo>
                    <a:pt x="807" y="405"/>
                  </a:lnTo>
                  <a:lnTo>
                    <a:pt x="795" y="434"/>
                  </a:lnTo>
                  <a:lnTo>
                    <a:pt x="786" y="466"/>
                  </a:lnTo>
                  <a:lnTo>
                    <a:pt x="776" y="499"/>
                  </a:lnTo>
                  <a:lnTo>
                    <a:pt x="768" y="536"/>
                  </a:lnTo>
                  <a:lnTo>
                    <a:pt x="766" y="536"/>
                  </a:lnTo>
                  <a:lnTo>
                    <a:pt x="766" y="536"/>
                  </a:lnTo>
                  <a:lnTo>
                    <a:pt x="766" y="537"/>
                  </a:lnTo>
                  <a:lnTo>
                    <a:pt x="766" y="539"/>
                  </a:lnTo>
                  <a:lnTo>
                    <a:pt x="766" y="543"/>
                  </a:lnTo>
                  <a:lnTo>
                    <a:pt x="764" y="545"/>
                  </a:lnTo>
                  <a:lnTo>
                    <a:pt x="764" y="549"/>
                  </a:lnTo>
                  <a:lnTo>
                    <a:pt x="762" y="555"/>
                  </a:lnTo>
                  <a:lnTo>
                    <a:pt x="762" y="559"/>
                  </a:lnTo>
                  <a:lnTo>
                    <a:pt x="761" y="564"/>
                  </a:lnTo>
                  <a:lnTo>
                    <a:pt x="759" y="572"/>
                  </a:lnTo>
                  <a:lnTo>
                    <a:pt x="757" y="578"/>
                  </a:lnTo>
                  <a:lnTo>
                    <a:pt x="755" y="585"/>
                  </a:lnTo>
                  <a:lnTo>
                    <a:pt x="753" y="595"/>
                  </a:lnTo>
                  <a:lnTo>
                    <a:pt x="751" y="603"/>
                  </a:lnTo>
                  <a:lnTo>
                    <a:pt x="749" y="612"/>
                  </a:lnTo>
                  <a:lnTo>
                    <a:pt x="747" y="622"/>
                  </a:lnTo>
                  <a:lnTo>
                    <a:pt x="745" y="633"/>
                  </a:lnTo>
                  <a:lnTo>
                    <a:pt x="743" y="643"/>
                  </a:lnTo>
                  <a:lnTo>
                    <a:pt x="739" y="656"/>
                  </a:lnTo>
                  <a:lnTo>
                    <a:pt x="738" y="668"/>
                  </a:lnTo>
                  <a:lnTo>
                    <a:pt x="734" y="681"/>
                  </a:lnTo>
                  <a:lnTo>
                    <a:pt x="732" y="695"/>
                  </a:lnTo>
                  <a:lnTo>
                    <a:pt x="728" y="708"/>
                  </a:lnTo>
                  <a:lnTo>
                    <a:pt x="724" y="724"/>
                  </a:lnTo>
                  <a:lnTo>
                    <a:pt x="720" y="739"/>
                  </a:lnTo>
                  <a:lnTo>
                    <a:pt x="718" y="754"/>
                  </a:lnTo>
                  <a:lnTo>
                    <a:pt x="714" y="772"/>
                  </a:lnTo>
                  <a:lnTo>
                    <a:pt x="711" y="789"/>
                  </a:lnTo>
                  <a:lnTo>
                    <a:pt x="707" y="806"/>
                  </a:lnTo>
                  <a:lnTo>
                    <a:pt x="701" y="825"/>
                  </a:lnTo>
                  <a:lnTo>
                    <a:pt x="697" y="845"/>
                  </a:lnTo>
                  <a:lnTo>
                    <a:pt x="693" y="852"/>
                  </a:lnTo>
                  <a:lnTo>
                    <a:pt x="690" y="860"/>
                  </a:lnTo>
                  <a:lnTo>
                    <a:pt x="686" y="866"/>
                  </a:lnTo>
                  <a:lnTo>
                    <a:pt x="682" y="873"/>
                  </a:lnTo>
                  <a:lnTo>
                    <a:pt x="676" y="879"/>
                  </a:lnTo>
                  <a:lnTo>
                    <a:pt x="670" y="885"/>
                  </a:lnTo>
                  <a:lnTo>
                    <a:pt x="665" y="889"/>
                  </a:lnTo>
                  <a:lnTo>
                    <a:pt x="659" y="893"/>
                  </a:lnTo>
                  <a:lnTo>
                    <a:pt x="653" y="896"/>
                  </a:lnTo>
                  <a:lnTo>
                    <a:pt x="645" y="900"/>
                  </a:lnTo>
                  <a:lnTo>
                    <a:pt x="640" y="902"/>
                  </a:lnTo>
                  <a:lnTo>
                    <a:pt x="632" y="904"/>
                  </a:lnTo>
                  <a:lnTo>
                    <a:pt x="624" y="906"/>
                  </a:lnTo>
                  <a:lnTo>
                    <a:pt x="617" y="908"/>
                  </a:lnTo>
                  <a:lnTo>
                    <a:pt x="599" y="908"/>
                  </a:lnTo>
                  <a:lnTo>
                    <a:pt x="588" y="908"/>
                  </a:lnTo>
                  <a:lnTo>
                    <a:pt x="576" y="908"/>
                  </a:lnTo>
                  <a:lnTo>
                    <a:pt x="567" y="908"/>
                  </a:lnTo>
                  <a:lnTo>
                    <a:pt x="557" y="906"/>
                  </a:lnTo>
                  <a:lnTo>
                    <a:pt x="549" y="904"/>
                  </a:lnTo>
                  <a:lnTo>
                    <a:pt x="542" y="902"/>
                  </a:lnTo>
                  <a:lnTo>
                    <a:pt x="534" y="900"/>
                  </a:lnTo>
                  <a:lnTo>
                    <a:pt x="528" y="898"/>
                  </a:lnTo>
                  <a:lnTo>
                    <a:pt x="523" y="894"/>
                  </a:lnTo>
                  <a:lnTo>
                    <a:pt x="519" y="893"/>
                  </a:lnTo>
                  <a:lnTo>
                    <a:pt x="515" y="889"/>
                  </a:lnTo>
                  <a:lnTo>
                    <a:pt x="511" y="885"/>
                  </a:lnTo>
                  <a:lnTo>
                    <a:pt x="509" y="879"/>
                  </a:lnTo>
                  <a:lnTo>
                    <a:pt x="507" y="875"/>
                  </a:lnTo>
                  <a:lnTo>
                    <a:pt x="505" y="870"/>
                  </a:lnTo>
                  <a:lnTo>
                    <a:pt x="505" y="864"/>
                  </a:lnTo>
                  <a:lnTo>
                    <a:pt x="505" y="858"/>
                  </a:lnTo>
                  <a:lnTo>
                    <a:pt x="505" y="850"/>
                  </a:lnTo>
                  <a:lnTo>
                    <a:pt x="505" y="843"/>
                  </a:lnTo>
                  <a:lnTo>
                    <a:pt x="507" y="835"/>
                  </a:lnTo>
                  <a:lnTo>
                    <a:pt x="507" y="823"/>
                  </a:lnTo>
                  <a:lnTo>
                    <a:pt x="509" y="812"/>
                  </a:lnTo>
                  <a:lnTo>
                    <a:pt x="509" y="800"/>
                  </a:lnTo>
                  <a:lnTo>
                    <a:pt x="511" y="787"/>
                  </a:lnTo>
                  <a:lnTo>
                    <a:pt x="515" y="745"/>
                  </a:lnTo>
                  <a:lnTo>
                    <a:pt x="519" y="706"/>
                  </a:lnTo>
                  <a:lnTo>
                    <a:pt x="523" y="668"/>
                  </a:lnTo>
                  <a:lnTo>
                    <a:pt x="526" y="632"/>
                  </a:lnTo>
                  <a:lnTo>
                    <a:pt x="528" y="595"/>
                  </a:lnTo>
                  <a:lnTo>
                    <a:pt x="530" y="562"/>
                  </a:lnTo>
                  <a:lnTo>
                    <a:pt x="532" y="528"/>
                  </a:lnTo>
                  <a:lnTo>
                    <a:pt x="536" y="497"/>
                  </a:lnTo>
                  <a:lnTo>
                    <a:pt x="538" y="463"/>
                  </a:lnTo>
                  <a:lnTo>
                    <a:pt x="540" y="432"/>
                  </a:lnTo>
                  <a:lnTo>
                    <a:pt x="542" y="403"/>
                  </a:lnTo>
                  <a:lnTo>
                    <a:pt x="544" y="374"/>
                  </a:lnTo>
                  <a:lnTo>
                    <a:pt x="544" y="347"/>
                  </a:lnTo>
                  <a:lnTo>
                    <a:pt x="546" y="322"/>
                  </a:lnTo>
                  <a:lnTo>
                    <a:pt x="546" y="299"/>
                  </a:lnTo>
                  <a:lnTo>
                    <a:pt x="547" y="278"/>
                  </a:lnTo>
                  <a:lnTo>
                    <a:pt x="546" y="269"/>
                  </a:lnTo>
                  <a:lnTo>
                    <a:pt x="544" y="261"/>
                  </a:lnTo>
                  <a:lnTo>
                    <a:pt x="540" y="253"/>
                  </a:lnTo>
                  <a:lnTo>
                    <a:pt x="534" y="248"/>
                  </a:lnTo>
                  <a:lnTo>
                    <a:pt x="528" y="244"/>
                  </a:lnTo>
                  <a:lnTo>
                    <a:pt x="519" y="242"/>
                  </a:lnTo>
                  <a:lnTo>
                    <a:pt x="511" y="240"/>
                  </a:lnTo>
                  <a:lnTo>
                    <a:pt x="499" y="240"/>
                  </a:lnTo>
                  <a:lnTo>
                    <a:pt x="486" y="240"/>
                  </a:lnTo>
                  <a:lnTo>
                    <a:pt x="473" y="240"/>
                  </a:lnTo>
                  <a:lnTo>
                    <a:pt x="457" y="242"/>
                  </a:lnTo>
                  <a:lnTo>
                    <a:pt x="440" y="244"/>
                  </a:lnTo>
                  <a:lnTo>
                    <a:pt x="423" y="246"/>
                  </a:lnTo>
                  <a:lnTo>
                    <a:pt x="405" y="249"/>
                  </a:lnTo>
                  <a:lnTo>
                    <a:pt x="386" y="253"/>
                  </a:lnTo>
                  <a:lnTo>
                    <a:pt x="367" y="259"/>
                  </a:lnTo>
                  <a:lnTo>
                    <a:pt x="346" y="261"/>
                  </a:lnTo>
                  <a:lnTo>
                    <a:pt x="327" y="265"/>
                  </a:lnTo>
                  <a:lnTo>
                    <a:pt x="308" y="269"/>
                  </a:lnTo>
                  <a:lnTo>
                    <a:pt x="290" y="271"/>
                  </a:lnTo>
                  <a:lnTo>
                    <a:pt x="273" y="274"/>
                  </a:lnTo>
                  <a:lnTo>
                    <a:pt x="258" y="276"/>
                  </a:lnTo>
                  <a:lnTo>
                    <a:pt x="242" y="280"/>
                  </a:lnTo>
                  <a:lnTo>
                    <a:pt x="227" y="282"/>
                  </a:lnTo>
                  <a:lnTo>
                    <a:pt x="213" y="284"/>
                  </a:lnTo>
                  <a:lnTo>
                    <a:pt x="202" y="286"/>
                  </a:lnTo>
                  <a:lnTo>
                    <a:pt x="190" y="286"/>
                  </a:lnTo>
                  <a:lnTo>
                    <a:pt x="179" y="288"/>
                  </a:lnTo>
                  <a:lnTo>
                    <a:pt x="169" y="290"/>
                  </a:lnTo>
                  <a:lnTo>
                    <a:pt x="162" y="290"/>
                  </a:lnTo>
                  <a:lnTo>
                    <a:pt x="152" y="290"/>
                  </a:lnTo>
                  <a:lnTo>
                    <a:pt x="146" y="290"/>
                  </a:lnTo>
                  <a:lnTo>
                    <a:pt x="135" y="290"/>
                  </a:lnTo>
                  <a:lnTo>
                    <a:pt x="123" y="288"/>
                  </a:lnTo>
                  <a:lnTo>
                    <a:pt x="112" y="284"/>
                  </a:lnTo>
                  <a:lnTo>
                    <a:pt x="98" y="280"/>
                  </a:lnTo>
                  <a:lnTo>
                    <a:pt x="87" y="274"/>
                  </a:lnTo>
                  <a:lnTo>
                    <a:pt x="75" y="267"/>
                  </a:lnTo>
                  <a:lnTo>
                    <a:pt x="64" y="257"/>
                  </a:lnTo>
                  <a:lnTo>
                    <a:pt x="52" y="246"/>
                  </a:lnTo>
                  <a:lnTo>
                    <a:pt x="41" y="236"/>
                  </a:lnTo>
                  <a:lnTo>
                    <a:pt x="29" y="226"/>
                  </a:lnTo>
                  <a:lnTo>
                    <a:pt x="21" y="219"/>
                  </a:lnTo>
                  <a:lnTo>
                    <a:pt x="14" y="213"/>
                  </a:lnTo>
                  <a:lnTo>
                    <a:pt x="8" y="205"/>
                  </a:lnTo>
                  <a:lnTo>
                    <a:pt x="4" y="202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2" y="171"/>
                  </a:lnTo>
                  <a:lnTo>
                    <a:pt x="20" y="167"/>
                  </a:lnTo>
                  <a:lnTo>
                    <a:pt x="27" y="163"/>
                  </a:lnTo>
                  <a:lnTo>
                    <a:pt x="37" y="163"/>
                  </a:lnTo>
                  <a:lnTo>
                    <a:pt x="46" y="161"/>
                  </a:lnTo>
                  <a:lnTo>
                    <a:pt x="85" y="159"/>
                  </a:lnTo>
                  <a:lnTo>
                    <a:pt x="121" y="155"/>
                  </a:lnTo>
                  <a:lnTo>
                    <a:pt x="158" y="150"/>
                  </a:lnTo>
                  <a:lnTo>
                    <a:pt x="190" y="144"/>
                  </a:lnTo>
                  <a:lnTo>
                    <a:pt x="223" y="138"/>
                  </a:lnTo>
                  <a:lnTo>
                    <a:pt x="254" y="130"/>
                  </a:lnTo>
                  <a:lnTo>
                    <a:pt x="281" y="125"/>
                  </a:lnTo>
                  <a:lnTo>
                    <a:pt x="309" y="117"/>
                  </a:lnTo>
                  <a:lnTo>
                    <a:pt x="336" y="109"/>
                  </a:lnTo>
                  <a:lnTo>
                    <a:pt x="365" y="100"/>
                  </a:lnTo>
                  <a:lnTo>
                    <a:pt x="394" y="92"/>
                  </a:lnTo>
                  <a:lnTo>
                    <a:pt x="421" y="82"/>
                  </a:lnTo>
                  <a:lnTo>
                    <a:pt x="450" y="71"/>
                  </a:lnTo>
                  <a:lnTo>
                    <a:pt x="476" y="59"/>
                  </a:lnTo>
                  <a:lnTo>
                    <a:pt x="503" y="46"/>
                  </a:lnTo>
                  <a:lnTo>
                    <a:pt x="530" y="33"/>
                  </a:lnTo>
                  <a:lnTo>
                    <a:pt x="540" y="25"/>
                  </a:lnTo>
                  <a:lnTo>
                    <a:pt x="549" y="19"/>
                  </a:lnTo>
                  <a:lnTo>
                    <a:pt x="559" y="13"/>
                  </a:lnTo>
                  <a:lnTo>
                    <a:pt x="569" y="10"/>
                  </a:lnTo>
                  <a:lnTo>
                    <a:pt x="576" y="6"/>
                  </a:lnTo>
                  <a:lnTo>
                    <a:pt x="584" y="2"/>
                  </a:lnTo>
                  <a:lnTo>
                    <a:pt x="592" y="2"/>
                  </a:ln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4454525" y="3529012"/>
              <a:ext cx="517525" cy="184150"/>
            </a:xfrm>
            <a:custGeom>
              <a:avLst/>
              <a:gdLst/>
              <a:ahLst/>
              <a:cxnLst>
                <a:cxn ang="0">
                  <a:pos x="411" y="1"/>
                </a:cxn>
                <a:cxn ang="0">
                  <a:pos x="446" y="7"/>
                </a:cxn>
                <a:cxn ang="0">
                  <a:pos x="488" y="23"/>
                </a:cxn>
                <a:cxn ang="0">
                  <a:pos x="523" y="38"/>
                </a:cxn>
                <a:cxn ang="0">
                  <a:pos x="550" y="51"/>
                </a:cxn>
                <a:cxn ang="0">
                  <a:pos x="574" y="67"/>
                </a:cxn>
                <a:cxn ang="0">
                  <a:pos x="594" y="82"/>
                </a:cxn>
                <a:cxn ang="0">
                  <a:pos x="609" y="97"/>
                </a:cxn>
                <a:cxn ang="0">
                  <a:pos x="622" y="111"/>
                </a:cxn>
                <a:cxn ang="0">
                  <a:pos x="634" y="124"/>
                </a:cxn>
                <a:cxn ang="0">
                  <a:pos x="642" y="136"/>
                </a:cxn>
                <a:cxn ang="0">
                  <a:pos x="647" y="149"/>
                </a:cxn>
                <a:cxn ang="0">
                  <a:pos x="651" y="161"/>
                </a:cxn>
                <a:cxn ang="0">
                  <a:pos x="651" y="172"/>
                </a:cxn>
                <a:cxn ang="0">
                  <a:pos x="647" y="178"/>
                </a:cxn>
                <a:cxn ang="0">
                  <a:pos x="642" y="184"/>
                </a:cxn>
                <a:cxn ang="0">
                  <a:pos x="634" y="186"/>
                </a:cxn>
                <a:cxn ang="0">
                  <a:pos x="588" y="186"/>
                </a:cxn>
                <a:cxn ang="0">
                  <a:pos x="511" y="190"/>
                </a:cxn>
                <a:cxn ang="0">
                  <a:pos x="477" y="193"/>
                </a:cxn>
                <a:cxn ang="0">
                  <a:pos x="425" y="199"/>
                </a:cxn>
                <a:cxn ang="0">
                  <a:pos x="381" y="205"/>
                </a:cxn>
                <a:cxn ang="0">
                  <a:pos x="344" y="211"/>
                </a:cxn>
                <a:cxn ang="0">
                  <a:pos x="313" y="213"/>
                </a:cxn>
                <a:cxn ang="0">
                  <a:pos x="290" y="216"/>
                </a:cxn>
                <a:cxn ang="0">
                  <a:pos x="275" y="218"/>
                </a:cxn>
                <a:cxn ang="0">
                  <a:pos x="263" y="218"/>
                </a:cxn>
                <a:cxn ang="0">
                  <a:pos x="262" y="218"/>
                </a:cxn>
                <a:cxn ang="0">
                  <a:pos x="233" y="224"/>
                </a:cxn>
                <a:cxn ang="0">
                  <a:pos x="210" y="228"/>
                </a:cxn>
                <a:cxn ang="0">
                  <a:pos x="189" y="230"/>
                </a:cxn>
                <a:cxn ang="0">
                  <a:pos x="175" y="232"/>
                </a:cxn>
                <a:cxn ang="0">
                  <a:pos x="148" y="230"/>
                </a:cxn>
                <a:cxn ang="0">
                  <a:pos x="125" y="228"/>
                </a:cxn>
                <a:cxn ang="0">
                  <a:pos x="106" y="226"/>
                </a:cxn>
                <a:cxn ang="0">
                  <a:pos x="87" y="220"/>
                </a:cxn>
                <a:cxn ang="0">
                  <a:pos x="70" y="215"/>
                </a:cxn>
                <a:cxn ang="0">
                  <a:pos x="56" y="207"/>
                </a:cxn>
                <a:cxn ang="0">
                  <a:pos x="45" y="197"/>
                </a:cxn>
                <a:cxn ang="0">
                  <a:pos x="35" y="186"/>
                </a:cxn>
                <a:cxn ang="0">
                  <a:pos x="20" y="167"/>
                </a:cxn>
                <a:cxn ang="0">
                  <a:pos x="8" y="147"/>
                </a:cxn>
                <a:cxn ang="0">
                  <a:pos x="2" y="128"/>
                </a:cxn>
                <a:cxn ang="0">
                  <a:pos x="0" y="109"/>
                </a:cxn>
                <a:cxn ang="0">
                  <a:pos x="2" y="88"/>
                </a:cxn>
                <a:cxn ang="0">
                  <a:pos x="14" y="71"/>
                </a:cxn>
                <a:cxn ang="0">
                  <a:pos x="22" y="65"/>
                </a:cxn>
                <a:cxn ang="0">
                  <a:pos x="31" y="61"/>
                </a:cxn>
                <a:cxn ang="0">
                  <a:pos x="45" y="59"/>
                </a:cxn>
                <a:cxn ang="0">
                  <a:pos x="58" y="57"/>
                </a:cxn>
                <a:cxn ang="0">
                  <a:pos x="123" y="51"/>
                </a:cxn>
                <a:cxn ang="0">
                  <a:pos x="187" y="40"/>
                </a:cxn>
                <a:cxn ang="0">
                  <a:pos x="250" y="26"/>
                </a:cxn>
                <a:cxn ang="0">
                  <a:pos x="308" y="13"/>
                </a:cxn>
                <a:cxn ang="0">
                  <a:pos x="336" y="7"/>
                </a:cxn>
                <a:cxn ang="0">
                  <a:pos x="359" y="3"/>
                </a:cxn>
                <a:cxn ang="0">
                  <a:pos x="379" y="1"/>
                </a:cxn>
                <a:cxn ang="0">
                  <a:pos x="396" y="0"/>
                </a:cxn>
              </a:cxnLst>
              <a:rect l="0" t="0" r="r" b="b"/>
              <a:pathLst>
                <a:path w="651" h="232">
                  <a:moveTo>
                    <a:pt x="396" y="0"/>
                  </a:moveTo>
                  <a:lnTo>
                    <a:pt x="411" y="1"/>
                  </a:lnTo>
                  <a:lnTo>
                    <a:pt x="429" y="3"/>
                  </a:lnTo>
                  <a:lnTo>
                    <a:pt x="446" y="7"/>
                  </a:lnTo>
                  <a:lnTo>
                    <a:pt x="467" y="15"/>
                  </a:lnTo>
                  <a:lnTo>
                    <a:pt x="488" y="23"/>
                  </a:lnTo>
                  <a:lnTo>
                    <a:pt x="511" y="32"/>
                  </a:lnTo>
                  <a:lnTo>
                    <a:pt x="523" y="38"/>
                  </a:lnTo>
                  <a:lnTo>
                    <a:pt x="536" y="44"/>
                  </a:lnTo>
                  <a:lnTo>
                    <a:pt x="550" y="51"/>
                  </a:lnTo>
                  <a:lnTo>
                    <a:pt x="563" y="57"/>
                  </a:lnTo>
                  <a:lnTo>
                    <a:pt x="574" y="67"/>
                  </a:lnTo>
                  <a:lnTo>
                    <a:pt x="584" y="74"/>
                  </a:lnTo>
                  <a:lnTo>
                    <a:pt x="594" y="82"/>
                  </a:lnTo>
                  <a:lnTo>
                    <a:pt x="601" y="90"/>
                  </a:lnTo>
                  <a:lnTo>
                    <a:pt x="609" y="97"/>
                  </a:lnTo>
                  <a:lnTo>
                    <a:pt x="617" y="103"/>
                  </a:lnTo>
                  <a:lnTo>
                    <a:pt x="622" y="111"/>
                  </a:lnTo>
                  <a:lnTo>
                    <a:pt x="628" y="117"/>
                  </a:lnTo>
                  <a:lnTo>
                    <a:pt x="634" y="124"/>
                  </a:lnTo>
                  <a:lnTo>
                    <a:pt x="638" y="130"/>
                  </a:lnTo>
                  <a:lnTo>
                    <a:pt x="642" y="136"/>
                  </a:lnTo>
                  <a:lnTo>
                    <a:pt x="646" y="143"/>
                  </a:lnTo>
                  <a:lnTo>
                    <a:pt x="647" y="149"/>
                  </a:lnTo>
                  <a:lnTo>
                    <a:pt x="649" y="155"/>
                  </a:lnTo>
                  <a:lnTo>
                    <a:pt x="651" y="161"/>
                  </a:lnTo>
                  <a:lnTo>
                    <a:pt x="651" y="167"/>
                  </a:lnTo>
                  <a:lnTo>
                    <a:pt x="651" y="172"/>
                  </a:lnTo>
                  <a:lnTo>
                    <a:pt x="649" y="176"/>
                  </a:lnTo>
                  <a:lnTo>
                    <a:pt x="647" y="178"/>
                  </a:lnTo>
                  <a:lnTo>
                    <a:pt x="646" y="182"/>
                  </a:lnTo>
                  <a:lnTo>
                    <a:pt x="642" y="184"/>
                  </a:lnTo>
                  <a:lnTo>
                    <a:pt x="638" y="186"/>
                  </a:lnTo>
                  <a:lnTo>
                    <a:pt x="634" y="186"/>
                  </a:lnTo>
                  <a:lnTo>
                    <a:pt x="628" y="186"/>
                  </a:lnTo>
                  <a:lnTo>
                    <a:pt x="588" y="186"/>
                  </a:lnTo>
                  <a:lnTo>
                    <a:pt x="550" y="188"/>
                  </a:lnTo>
                  <a:lnTo>
                    <a:pt x="511" y="190"/>
                  </a:lnTo>
                  <a:lnTo>
                    <a:pt x="494" y="191"/>
                  </a:lnTo>
                  <a:lnTo>
                    <a:pt x="477" y="193"/>
                  </a:lnTo>
                  <a:lnTo>
                    <a:pt x="450" y="197"/>
                  </a:lnTo>
                  <a:lnTo>
                    <a:pt x="425" y="199"/>
                  </a:lnTo>
                  <a:lnTo>
                    <a:pt x="402" y="203"/>
                  </a:lnTo>
                  <a:lnTo>
                    <a:pt x="381" y="205"/>
                  </a:lnTo>
                  <a:lnTo>
                    <a:pt x="361" y="207"/>
                  </a:lnTo>
                  <a:lnTo>
                    <a:pt x="344" y="211"/>
                  </a:lnTo>
                  <a:lnTo>
                    <a:pt x="329" y="213"/>
                  </a:lnTo>
                  <a:lnTo>
                    <a:pt x="313" y="213"/>
                  </a:lnTo>
                  <a:lnTo>
                    <a:pt x="302" y="215"/>
                  </a:lnTo>
                  <a:lnTo>
                    <a:pt x="290" y="216"/>
                  </a:lnTo>
                  <a:lnTo>
                    <a:pt x="283" y="216"/>
                  </a:lnTo>
                  <a:lnTo>
                    <a:pt x="275" y="218"/>
                  </a:lnTo>
                  <a:lnTo>
                    <a:pt x="269" y="218"/>
                  </a:lnTo>
                  <a:lnTo>
                    <a:pt x="263" y="218"/>
                  </a:lnTo>
                  <a:lnTo>
                    <a:pt x="262" y="218"/>
                  </a:lnTo>
                  <a:lnTo>
                    <a:pt x="262" y="218"/>
                  </a:lnTo>
                  <a:lnTo>
                    <a:pt x="246" y="220"/>
                  </a:lnTo>
                  <a:lnTo>
                    <a:pt x="233" y="224"/>
                  </a:lnTo>
                  <a:lnTo>
                    <a:pt x="221" y="226"/>
                  </a:lnTo>
                  <a:lnTo>
                    <a:pt x="210" y="228"/>
                  </a:lnTo>
                  <a:lnTo>
                    <a:pt x="198" y="230"/>
                  </a:lnTo>
                  <a:lnTo>
                    <a:pt x="189" y="230"/>
                  </a:lnTo>
                  <a:lnTo>
                    <a:pt x="181" y="232"/>
                  </a:lnTo>
                  <a:lnTo>
                    <a:pt x="175" y="232"/>
                  </a:lnTo>
                  <a:lnTo>
                    <a:pt x="162" y="232"/>
                  </a:lnTo>
                  <a:lnTo>
                    <a:pt x="148" y="230"/>
                  </a:lnTo>
                  <a:lnTo>
                    <a:pt x="137" y="230"/>
                  </a:lnTo>
                  <a:lnTo>
                    <a:pt x="125" y="228"/>
                  </a:lnTo>
                  <a:lnTo>
                    <a:pt x="116" y="228"/>
                  </a:lnTo>
                  <a:lnTo>
                    <a:pt x="106" y="226"/>
                  </a:lnTo>
                  <a:lnTo>
                    <a:pt x="96" y="224"/>
                  </a:lnTo>
                  <a:lnTo>
                    <a:pt x="87" y="220"/>
                  </a:lnTo>
                  <a:lnTo>
                    <a:pt x="79" y="218"/>
                  </a:lnTo>
                  <a:lnTo>
                    <a:pt x="70" y="215"/>
                  </a:lnTo>
                  <a:lnTo>
                    <a:pt x="64" y="211"/>
                  </a:lnTo>
                  <a:lnTo>
                    <a:pt x="56" y="207"/>
                  </a:lnTo>
                  <a:lnTo>
                    <a:pt x="50" y="203"/>
                  </a:lnTo>
                  <a:lnTo>
                    <a:pt x="45" y="197"/>
                  </a:lnTo>
                  <a:lnTo>
                    <a:pt x="39" y="191"/>
                  </a:lnTo>
                  <a:lnTo>
                    <a:pt x="35" y="186"/>
                  </a:lnTo>
                  <a:lnTo>
                    <a:pt x="27" y="176"/>
                  </a:lnTo>
                  <a:lnTo>
                    <a:pt x="20" y="167"/>
                  </a:lnTo>
                  <a:lnTo>
                    <a:pt x="14" y="157"/>
                  </a:lnTo>
                  <a:lnTo>
                    <a:pt x="8" y="147"/>
                  </a:lnTo>
                  <a:lnTo>
                    <a:pt x="4" y="138"/>
                  </a:lnTo>
                  <a:lnTo>
                    <a:pt x="2" y="128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2" y="88"/>
                  </a:lnTo>
                  <a:lnTo>
                    <a:pt x="8" y="78"/>
                  </a:lnTo>
                  <a:lnTo>
                    <a:pt x="14" y="71"/>
                  </a:lnTo>
                  <a:lnTo>
                    <a:pt x="18" y="69"/>
                  </a:lnTo>
                  <a:lnTo>
                    <a:pt x="22" y="65"/>
                  </a:lnTo>
                  <a:lnTo>
                    <a:pt x="27" y="63"/>
                  </a:lnTo>
                  <a:lnTo>
                    <a:pt x="31" y="61"/>
                  </a:lnTo>
                  <a:lnTo>
                    <a:pt x="37" y="59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8" y="57"/>
                  </a:lnTo>
                  <a:lnTo>
                    <a:pt x="91" y="55"/>
                  </a:lnTo>
                  <a:lnTo>
                    <a:pt x="123" y="51"/>
                  </a:lnTo>
                  <a:lnTo>
                    <a:pt x="156" y="46"/>
                  </a:lnTo>
                  <a:lnTo>
                    <a:pt x="187" y="40"/>
                  </a:lnTo>
                  <a:lnTo>
                    <a:pt x="219" y="34"/>
                  </a:lnTo>
                  <a:lnTo>
                    <a:pt x="250" y="26"/>
                  </a:lnTo>
                  <a:lnTo>
                    <a:pt x="279" y="21"/>
                  </a:lnTo>
                  <a:lnTo>
                    <a:pt x="308" y="13"/>
                  </a:lnTo>
                  <a:lnTo>
                    <a:pt x="323" y="11"/>
                  </a:lnTo>
                  <a:lnTo>
                    <a:pt x="336" y="7"/>
                  </a:lnTo>
                  <a:lnTo>
                    <a:pt x="348" y="5"/>
                  </a:lnTo>
                  <a:lnTo>
                    <a:pt x="359" y="3"/>
                  </a:lnTo>
                  <a:lnTo>
                    <a:pt x="371" y="1"/>
                  </a:lnTo>
                  <a:lnTo>
                    <a:pt x="379" y="1"/>
                  </a:lnTo>
                  <a:lnTo>
                    <a:pt x="388" y="0"/>
                  </a:lnTo>
                  <a:lnTo>
                    <a:pt x="396" y="0"/>
                  </a:lnTo>
                  <a:lnTo>
                    <a:pt x="39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8200" y="914400"/>
            <a:ext cx="762000" cy="1524000"/>
            <a:chOff x="7848600" y="1905000"/>
            <a:chExt cx="947737" cy="2319338"/>
          </a:xfrm>
        </p:grpSpPr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924800" y="1905000"/>
              <a:ext cx="871537" cy="2319338"/>
            </a:xfrm>
            <a:custGeom>
              <a:avLst/>
              <a:gdLst/>
              <a:ahLst/>
              <a:cxnLst>
                <a:cxn ang="0">
                  <a:pos x="754" y="9"/>
                </a:cxn>
                <a:cxn ang="0">
                  <a:pos x="843" y="50"/>
                </a:cxn>
                <a:cxn ang="0">
                  <a:pos x="948" y="122"/>
                </a:cxn>
                <a:cxn ang="0">
                  <a:pos x="1029" y="186"/>
                </a:cxn>
                <a:cxn ang="0">
                  <a:pos x="1073" y="228"/>
                </a:cxn>
                <a:cxn ang="0">
                  <a:pos x="1096" y="270"/>
                </a:cxn>
                <a:cxn ang="0">
                  <a:pos x="1098" y="313"/>
                </a:cxn>
                <a:cxn ang="0">
                  <a:pos x="1085" y="380"/>
                </a:cxn>
                <a:cxn ang="0">
                  <a:pos x="1060" y="480"/>
                </a:cxn>
                <a:cxn ang="0">
                  <a:pos x="1016" y="645"/>
                </a:cxn>
                <a:cxn ang="0">
                  <a:pos x="952" y="952"/>
                </a:cxn>
                <a:cxn ang="0">
                  <a:pos x="895" y="1318"/>
                </a:cxn>
                <a:cxn ang="0">
                  <a:pos x="843" y="1662"/>
                </a:cxn>
                <a:cxn ang="0">
                  <a:pos x="801" y="1942"/>
                </a:cxn>
                <a:cxn ang="0">
                  <a:pos x="768" y="2159"/>
                </a:cxn>
                <a:cxn ang="0">
                  <a:pos x="745" y="2311"/>
                </a:cxn>
                <a:cxn ang="0">
                  <a:pos x="731" y="2401"/>
                </a:cxn>
                <a:cxn ang="0">
                  <a:pos x="722" y="2457"/>
                </a:cxn>
                <a:cxn ang="0">
                  <a:pos x="697" y="2593"/>
                </a:cxn>
                <a:cxn ang="0">
                  <a:pos x="670" y="2708"/>
                </a:cxn>
                <a:cxn ang="0">
                  <a:pos x="641" y="2797"/>
                </a:cxn>
                <a:cxn ang="0">
                  <a:pos x="609" y="2862"/>
                </a:cxn>
                <a:cxn ang="0">
                  <a:pos x="576" y="2904"/>
                </a:cxn>
                <a:cxn ang="0">
                  <a:pos x="541" y="2921"/>
                </a:cxn>
                <a:cxn ang="0">
                  <a:pos x="503" y="2916"/>
                </a:cxn>
                <a:cxn ang="0">
                  <a:pos x="466" y="2892"/>
                </a:cxn>
                <a:cxn ang="0">
                  <a:pos x="436" y="2852"/>
                </a:cxn>
                <a:cxn ang="0">
                  <a:pos x="399" y="2762"/>
                </a:cxn>
                <a:cxn ang="0">
                  <a:pos x="384" y="2651"/>
                </a:cxn>
                <a:cxn ang="0">
                  <a:pos x="388" y="2610"/>
                </a:cxn>
                <a:cxn ang="0">
                  <a:pos x="397" y="2551"/>
                </a:cxn>
                <a:cxn ang="0">
                  <a:pos x="415" y="2464"/>
                </a:cxn>
                <a:cxn ang="0">
                  <a:pos x="436" y="2345"/>
                </a:cxn>
                <a:cxn ang="0">
                  <a:pos x="459" y="2201"/>
                </a:cxn>
                <a:cxn ang="0">
                  <a:pos x="480" y="2038"/>
                </a:cxn>
                <a:cxn ang="0">
                  <a:pos x="503" y="1854"/>
                </a:cxn>
                <a:cxn ang="0">
                  <a:pos x="526" y="1650"/>
                </a:cxn>
                <a:cxn ang="0">
                  <a:pos x="551" y="1424"/>
                </a:cxn>
                <a:cxn ang="0">
                  <a:pos x="578" y="1157"/>
                </a:cxn>
                <a:cxn ang="0">
                  <a:pos x="605" y="871"/>
                </a:cxn>
                <a:cxn ang="0">
                  <a:pos x="618" y="614"/>
                </a:cxn>
                <a:cxn ang="0">
                  <a:pos x="622" y="418"/>
                </a:cxn>
                <a:cxn ang="0">
                  <a:pos x="607" y="364"/>
                </a:cxn>
                <a:cxn ang="0">
                  <a:pos x="570" y="332"/>
                </a:cxn>
                <a:cxn ang="0">
                  <a:pos x="513" y="322"/>
                </a:cxn>
                <a:cxn ang="0">
                  <a:pos x="465" y="328"/>
                </a:cxn>
                <a:cxn ang="0">
                  <a:pos x="380" y="339"/>
                </a:cxn>
                <a:cxn ang="0">
                  <a:pos x="299" y="347"/>
                </a:cxn>
                <a:cxn ang="0">
                  <a:pos x="244" y="353"/>
                </a:cxn>
                <a:cxn ang="0">
                  <a:pos x="190" y="353"/>
                </a:cxn>
                <a:cxn ang="0">
                  <a:pos x="86" y="332"/>
                </a:cxn>
                <a:cxn ang="0">
                  <a:pos x="21" y="289"/>
                </a:cxn>
                <a:cxn ang="0">
                  <a:pos x="0" y="243"/>
                </a:cxn>
                <a:cxn ang="0">
                  <a:pos x="19" y="205"/>
                </a:cxn>
                <a:cxn ang="0">
                  <a:pos x="44" y="195"/>
                </a:cxn>
                <a:cxn ang="0">
                  <a:pos x="123" y="184"/>
                </a:cxn>
                <a:cxn ang="0">
                  <a:pos x="263" y="151"/>
                </a:cxn>
                <a:cxn ang="0">
                  <a:pos x="449" y="96"/>
                </a:cxn>
                <a:cxn ang="0">
                  <a:pos x="603" y="40"/>
                </a:cxn>
                <a:cxn ang="0">
                  <a:pos x="645" y="17"/>
                </a:cxn>
                <a:cxn ang="0">
                  <a:pos x="693" y="0"/>
                </a:cxn>
              </a:cxnLst>
              <a:rect l="0" t="0" r="r" b="b"/>
              <a:pathLst>
                <a:path w="1100" h="2921">
                  <a:moveTo>
                    <a:pt x="693" y="0"/>
                  </a:moveTo>
                  <a:lnTo>
                    <a:pt x="706" y="0"/>
                  </a:lnTo>
                  <a:lnTo>
                    <a:pt x="722" y="2"/>
                  </a:lnTo>
                  <a:lnTo>
                    <a:pt x="737" y="5"/>
                  </a:lnTo>
                  <a:lnTo>
                    <a:pt x="754" y="9"/>
                  </a:lnTo>
                  <a:lnTo>
                    <a:pt x="770" y="15"/>
                  </a:lnTo>
                  <a:lnTo>
                    <a:pt x="787" y="21"/>
                  </a:lnTo>
                  <a:lnTo>
                    <a:pt x="806" y="28"/>
                  </a:lnTo>
                  <a:lnTo>
                    <a:pt x="824" y="38"/>
                  </a:lnTo>
                  <a:lnTo>
                    <a:pt x="843" y="50"/>
                  </a:lnTo>
                  <a:lnTo>
                    <a:pt x="864" y="61"/>
                  </a:lnTo>
                  <a:lnTo>
                    <a:pt x="883" y="74"/>
                  </a:lnTo>
                  <a:lnTo>
                    <a:pt x="904" y="88"/>
                  </a:lnTo>
                  <a:lnTo>
                    <a:pt x="925" y="105"/>
                  </a:lnTo>
                  <a:lnTo>
                    <a:pt x="948" y="122"/>
                  </a:lnTo>
                  <a:lnTo>
                    <a:pt x="971" y="140"/>
                  </a:lnTo>
                  <a:lnTo>
                    <a:pt x="994" y="161"/>
                  </a:lnTo>
                  <a:lnTo>
                    <a:pt x="1008" y="169"/>
                  </a:lnTo>
                  <a:lnTo>
                    <a:pt x="1019" y="178"/>
                  </a:lnTo>
                  <a:lnTo>
                    <a:pt x="1029" y="186"/>
                  </a:lnTo>
                  <a:lnTo>
                    <a:pt x="1040" y="193"/>
                  </a:lnTo>
                  <a:lnTo>
                    <a:pt x="1050" y="203"/>
                  </a:lnTo>
                  <a:lnTo>
                    <a:pt x="1058" y="211"/>
                  </a:lnTo>
                  <a:lnTo>
                    <a:pt x="1065" y="220"/>
                  </a:lnTo>
                  <a:lnTo>
                    <a:pt x="1073" y="228"/>
                  </a:lnTo>
                  <a:lnTo>
                    <a:pt x="1079" y="236"/>
                  </a:lnTo>
                  <a:lnTo>
                    <a:pt x="1085" y="245"/>
                  </a:lnTo>
                  <a:lnTo>
                    <a:pt x="1088" y="253"/>
                  </a:lnTo>
                  <a:lnTo>
                    <a:pt x="1092" y="261"/>
                  </a:lnTo>
                  <a:lnTo>
                    <a:pt x="1096" y="270"/>
                  </a:lnTo>
                  <a:lnTo>
                    <a:pt x="1098" y="278"/>
                  </a:lnTo>
                  <a:lnTo>
                    <a:pt x="1098" y="288"/>
                  </a:lnTo>
                  <a:lnTo>
                    <a:pt x="1100" y="295"/>
                  </a:lnTo>
                  <a:lnTo>
                    <a:pt x="1098" y="303"/>
                  </a:lnTo>
                  <a:lnTo>
                    <a:pt x="1098" y="313"/>
                  </a:lnTo>
                  <a:lnTo>
                    <a:pt x="1096" y="324"/>
                  </a:lnTo>
                  <a:lnTo>
                    <a:pt x="1094" y="336"/>
                  </a:lnTo>
                  <a:lnTo>
                    <a:pt x="1092" y="349"/>
                  </a:lnTo>
                  <a:lnTo>
                    <a:pt x="1088" y="362"/>
                  </a:lnTo>
                  <a:lnTo>
                    <a:pt x="1085" y="380"/>
                  </a:lnTo>
                  <a:lnTo>
                    <a:pt x="1081" y="397"/>
                  </a:lnTo>
                  <a:lnTo>
                    <a:pt x="1077" y="416"/>
                  </a:lnTo>
                  <a:lnTo>
                    <a:pt x="1071" y="435"/>
                  </a:lnTo>
                  <a:lnTo>
                    <a:pt x="1065" y="456"/>
                  </a:lnTo>
                  <a:lnTo>
                    <a:pt x="1060" y="480"/>
                  </a:lnTo>
                  <a:lnTo>
                    <a:pt x="1052" y="504"/>
                  </a:lnTo>
                  <a:lnTo>
                    <a:pt x="1046" y="529"/>
                  </a:lnTo>
                  <a:lnTo>
                    <a:pt x="1039" y="556"/>
                  </a:lnTo>
                  <a:lnTo>
                    <a:pt x="1029" y="585"/>
                  </a:lnTo>
                  <a:lnTo>
                    <a:pt x="1016" y="645"/>
                  </a:lnTo>
                  <a:lnTo>
                    <a:pt x="1000" y="706"/>
                  </a:lnTo>
                  <a:lnTo>
                    <a:pt x="989" y="767"/>
                  </a:lnTo>
                  <a:lnTo>
                    <a:pt x="975" y="829"/>
                  </a:lnTo>
                  <a:lnTo>
                    <a:pt x="964" y="890"/>
                  </a:lnTo>
                  <a:lnTo>
                    <a:pt x="952" y="952"/>
                  </a:lnTo>
                  <a:lnTo>
                    <a:pt x="941" y="1017"/>
                  </a:lnTo>
                  <a:lnTo>
                    <a:pt x="931" y="1080"/>
                  </a:lnTo>
                  <a:lnTo>
                    <a:pt x="918" y="1163"/>
                  </a:lnTo>
                  <a:lnTo>
                    <a:pt x="906" y="1242"/>
                  </a:lnTo>
                  <a:lnTo>
                    <a:pt x="895" y="1318"/>
                  </a:lnTo>
                  <a:lnTo>
                    <a:pt x="885" y="1391"/>
                  </a:lnTo>
                  <a:lnTo>
                    <a:pt x="873" y="1462"/>
                  </a:lnTo>
                  <a:lnTo>
                    <a:pt x="864" y="1531"/>
                  </a:lnTo>
                  <a:lnTo>
                    <a:pt x="852" y="1597"/>
                  </a:lnTo>
                  <a:lnTo>
                    <a:pt x="843" y="1662"/>
                  </a:lnTo>
                  <a:lnTo>
                    <a:pt x="835" y="1723"/>
                  </a:lnTo>
                  <a:lnTo>
                    <a:pt x="825" y="1781"/>
                  </a:lnTo>
                  <a:lnTo>
                    <a:pt x="816" y="1837"/>
                  </a:lnTo>
                  <a:lnTo>
                    <a:pt x="808" y="1890"/>
                  </a:lnTo>
                  <a:lnTo>
                    <a:pt x="801" y="1942"/>
                  </a:lnTo>
                  <a:lnTo>
                    <a:pt x="793" y="1990"/>
                  </a:lnTo>
                  <a:lnTo>
                    <a:pt x="787" y="2036"/>
                  </a:lnTo>
                  <a:lnTo>
                    <a:pt x="779" y="2079"/>
                  </a:lnTo>
                  <a:lnTo>
                    <a:pt x="774" y="2121"/>
                  </a:lnTo>
                  <a:lnTo>
                    <a:pt x="768" y="2159"/>
                  </a:lnTo>
                  <a:lnTo>
                    <a:pt x="762" y="2194"/>
                  </a:lnTo>
                  <a:lnTo>
                    <a:pt x="756" y="2226"/>
                  </a:lnTo>
                  <a:lnTo>
                    <a:pt x="753" y="2257"/>
                  </a:lnTo>
                  <a:lnTo>
                    <a:pt x="749" y="2286"/>
                  </a:lnTo>
                  <a:lnTo>
                    <a:pt x="745" y="2311"/>
                  </a:lnTo>
                  <a:lnTo>
                    <a:pt x="741" y="2334"/>
                  </a:lnTo>
                  <a:lnTo>
                    <a:pt x="737" y="2355"/>
                  </a:lnTo>
                  <a:lnTo>
                    <a:pt x="735" y="2372"/>
                  </a:lnTo>
                  <a:lnTo>
                    <a:pt x="733" y="2388"/>
                  </a:lnTo>
                  <a:lnTo>
                    <a:pt x="731" y="2401"/>
                  </a:lnTo>
                  <a:lnTo>
                    <a:pt x="729" y="2411"/>
                  </a:lnTo>
                  <a:lnTo>
                    <a:pt x="728" y="2418"/>
                  </a:lnTo>
                  <a:lnTo>
                    <a:pt x="728" y="2424"/>
                  </a:lnTo>
                  <a:lnTo>
                    <a:pt x="728" y="2426"/>
                  </a:lnTo>
                  <a:lnTo>
                    <a:pt x="722" y="2457"/>
                  </a:lnTo>
                  <a:lnTo>
                    <a:pt x="718" y="2486"/>
                  </a:lnTo>
                  <a:lnTo>
                    <a:pt x="712" y="2514"/>
                  </a:lnTo>
                  <a:lnTo>
                    <a:pt x="706" y="2541"/>
                  </a:lnTo>
                  <a:lnTo>
                    <a:pt x="703" y="2568"/>
                  </a:lnTo>
                  <a:lnTo>
                    <a:pt x="697" y="2593"/>
                  </a:lnTo>
                  <a:lnTo>
                    <a:pt x="691" y="2618"/>
                  </a:lnTo>
                  <a:lnTo>
                    <a:pt x="685" y="2643"/>
                  </a:lnTo>
                  <a:lnTo>
                    <a:pt x="682" y="2664"/>
                  </a:lnTo>
                  <a:lnTo>
                    <a:pt x="676" y="2687"/>
                  </a:lnTo>
                  <a:lnTo>
                    <a:pt x="670" y="2708"/>
                  </a:lnTo>
                  <a:lnTo>
                    <a:pt x="664" y="2727"/>
                  </a:lnTo>
                  <a:lnTo>
                    <a:pt x="658" y="2747"/>
                  </a:lnTo>
                  <a:lnTo>
                    <a:pt x="653" y="2764"/>
                  </a:lnTo>
                  <a:lnTo>
                    <a:pt x="647" y="2781"/>
                  </a:lnTo>
                  <a:lnTo>
                    <a:pt x="641" y="2797"/>
                  </a:lnTo>
                  <a:lnTo>
                    <a:pt x="634" y="2812"/>
                  </a:lnTo>
                  <a:lnTo>
                    <a:pt x="628" y="2825"/>
                  </a:lnTo>
                  <a:lnTo>
                    <a:pt x="622" y="2839"/>
                  </a:lnTo>
                  <a:lnTo>
                    <a:pt x="616" y="2852"/>
                  </a:lnTo>
                  <a:lnTo>
                    <a:pt x="609" y="2862"/>
                  </a:lnTo>
                  <a:lnTo>
                    <a:pt x="603" y="2873"/>
                  </a:lnTo>
                  <a:lnTo>
                    <a:pt x="597" y="2883"/>
                  </a:lnTo>
                  <a:lnTo>
                    <a:pt x="589" y="2891"/>
                  </a:lnTo>
                  <a:lnTo>
                    <a:pt x="584" y="2898"/>
                  </a:lnTo>
                  <a:lnTo>
                    <a:pt x="576" y="2904"/>
                  </a:lnTo>
                  <a:lnTo>
                    <a:pt x="570" y="2910"/>
                  </a:lnTo>
                  <a:lnTo>
                    <a:pt x="562" y="2914"/>
                  </a:lnTo>
                  <a:lnTo>
                    <a:pt x="557" y="2917"/>
                  </a:lnTo>
                  <a:lnTo>
                    <a:pt x="549" y="2919"/>
                  </a:lnTo>
                  <a:lnTo>
                    <a:pt x="541" y="2921"/>
                  </a:lnTo>
                  <a:lnTo>
                    <a:pt x="536" y="2921"/>
                  </a:lnTo>
                  <a:lnTo>
                    <a:pt x="526" y="2921"/>
                  </a:lnTo>
                  <a:lnTo>
                    <a:pt x="518" y="2919"/>
                  </a:lnTo>
                  <a:lnTo>
                    <a:pt x="511" y="2919"/>
                  </a:lnTo>
                  <a:lnTo>
                    <a:pt x="503" y="2916"/>
                  </a:lnTo>
                  <a:lnTo>
                    <a:pt x="495" y="2912"/>
                  </a:lnTo>
                  <a:lnTo>
                    <a:pt x="488" y="2908"/>
                  </a:lnTo>
                  <a:lnTo>
                    <a:pt x="480" y="2904"/>
                  </a:lnTo>
                  <a:lnTo>
                    <a:pt x="474" y="2898"/>
                  </a:lnTo>
                  <a:lnTo>
                    <a:pt x="466" y="2892"/>
                  </a:lnTo>
                  <a:lnTo>
                    <a:pt x="461" y="2885"/>
                  </a:lnTo>
                  <a:lnTo>
                    <a:pt x="453" y="2879"/>
                  </a:lnTo>
                  <a:lnTo>
                    <a:pt x="447" y="2869"/>
                  </a:lnTo>
                  <a:lnTo>
                    <a:pt x="442" y="2862"/>
                  </a:lnTo>
                  <a:lnTo>
                    <a:pt x="436" y="2852"/>
                  </a:lnTo>
                  <a:lnTo>
                    <a:pt x="430" y="2843"/>
                  </a:lnTo>
                  <a:lnTo>
                    <a:pt x="424" y="2831"/>
                  </a:lnTo>
                  <a:lnTo>
                    <a:pt x="415" y="2808"/>
                  </a:lnTo>
                  <a:lnTo>
                    <a:pt x="407" y="2785"/>
                  </a:lnTo>
                  <a:lnTo>
                    <a:pt x="399" y="2762"/>
                  </a:lnTo>
                  <a:lnTo>
                    <a:pt x="394" y="2739"/>
                  </a:lnTo>
                  <a:lnTo>
                    <a:pt x="390" y="2716"/>
                  </a:lnTo>
                  <a:lnTo>
                    <a:pt x="386" y="2695"/>
                  </a:lnTo>
                  <a:lnTo>
                    <a:pt x="384" y="2674"/>
                  </a:lnTo>
                  <a:lnTo>
                    <a:pt x="384" y="2651"/>
                  </a:lnTo>
                  <a:lnTo>
                    <a:pt x="384" y="2645"/>
                  </a:lnTo>
                  <a:lnTo>
                    <a:pt x="384" y="2637"/>
                  </a:lnTo>
                  <a:lnTo>
                    <a:pt x="386" y="2629"/>
                  </a:lnTo>
                  <a:lnTo>
                    <a:pt x="386" y="2620"/>
                  </a:lnTo>
                  <a:lnTo>
                    <a:pt x="388" y="2610"/>
                  </a:lnTo>
                  <a:lnTo>
                    <a:pt x="390" y="2601"/>
                  </a:lnTo>
                  <a:lnTo>
                    <a:pt x="392" y="2589"/>
                  </a:lnTo>
                  <a:lnTo>
                    <a:pt x="394" y="2578"/>
                  </a:lnTo>
                  <a:lnTo>
                    <a:pt x="395" y="2564"/>
                  </a:lnTo>
                  <a:lnTo>
                    <a:pt x="397" y="2551"/>
                  </a:lnTo>
                  <a:lnTo>
                    <a:pt x="401" y="2535"/>
                  </a:lnTo>
                  <a:lnTo>
                    <a:pt x="403" y="2518"/>
                  </a:lnTo>
                  <a:lnTo>
                    <a:pt x="407" y="2503"/>
                  </a:lnTo>
                  <a:lnTo>
                    <a:pt x="411" y="2484"/>
                  </a:lnTo>
                  <a:lnTo>
                    <a:pt x="415" y="2464"/>
                  </a:lnTo>
                  <a:lnTo>
                    <a:pt x="419" y="2445"/>
                  </a:lnTo>
                  <a:lnTo>
                    <a:pt x="424" y="2422"/>
                  </a:lnTo>
                  <a:lnTo>
                    <a:pt x="428" y="2397"/>
                  </a:lnTo>
                  <a:lnTo>
                    <a:pt x="432" y="2370"/>
                  </a:lnTo>
                  <a:lnTo>
                    <a:pt x="436" y="2345"/>
                  </a:lnTo>
                  <a:lnTo>
                    <a:pt x="442" y="2319"/>
                  </a:lnTo>
                  <a:lnTo>
                    <a:pt x="445" y="2290"/>
                  </a:lnTo>
                  <a:lnTo>
                    <a:pt x="449" y="2261"/>
                  </a:lnTo>
                  <a:lnTo>
                    <a:pt x="453" y="2232"/>
                  </a:lnTo>
                  <a:lnTo>
                    <a:pt x="459" y="2201"/>
                  </a:lnTo>
                  <a:lnTo>
                    <a:pt x="463" y="2171"/>
                  </a:lnTo>
                  <a:lnTo>
                    <a:pt x="466" y="2138"/>
                  </a:lnTo>
                  <a:lnTo>
                    <a:pt x="472" y="2105"/>
                  </a:lnTo>
                  <a:lnTo>
                    <a:pt x="476" y="2073"/>
                  </a:lnTo>
                  <a:lnTo>
                    <a:pt x="480" y="2038"/>
                  </a:lnTo>
                  <a:lnTo>
                    <a:pt x="486" y="2002"/>
                  </a:lnTo>
                  <a:lnTo>
                    <a:pt x="490" y="1967"/>
                  </a:lnTo>
                  <a:lnTo>
                    <a:pt x="493" y="1931"/>
                  </a:lnTo>
                  <a:lnTo>
                    <a:pt x="499" y="1892"/>
                  </a:lnTo>
                  <a:lnTo>
                    <a:pt x="503" y="1854"/>
                  </a:lnTo>
                  <a:lnTo>
                    <a:pt x="509" y="1816"/>
                  </a:lnTo>
                  <a:lnTo>
                    <a:pt x="513" y="1775"/>
                  </a:lnTo>
                  <a:lnTo>
                    <a:pt x="516" y="1733"/>
                  </a:lnTo>
                  <a:lnTo>
                    <a:pt x="522" y="1693"/>
                  </a:lnTo>
                  <a:lnTo>
                    <a:pt x="526" y="1650"/>
                  </a:lnTo>
                  <a:lnTo>
                    <a:pt x="532" y="1606"/>
                  </a:lnTo>
                  <a:lnTo>
                    <a:pt x="536" y="1562"/>
                  </a:lnTo>
                  <a:lnTo>
                    <a:pt x="541" y="1518"/>
                  </a:lnTo>
                  <a:lnTo>
                    <a:pt x="545" y="1472"/>
                  </a:lnTo>
                  <a:lnTo>
                    <a:pt x="551" y="1424"/>
                  </a:lnTo>
                  <a:lnTo>
                    <a:pt x="555" y="1378"/>
                  </a:lnTo>
                  <a:lnTo>
                    <a:pt x="561" y="1330"/>
                  </a:lnTo>
                  <a:lnTo>
                    <a:pt x="564" y="1280"/>
                  </a:lnTo>
                  <a:lnTo>
                    <a:pt x="572" y="1219"/>
                  </a:lnTo>
                  <a:lnTo>
                    <a:pt x="578" y="1157"/>
                  </a:lnTo>
                  <a:lnTo>
                    <a:pt x="586" y="1098"/>
                  </a:lnTo>
                  <a:lnTo>
                    <a:pt x="591" y="1038"/>
                  </a:lnTo>
                  <a:lnTo>
                    <a:pt x="595" y="981"/>
                  </a:lnTo>
                  <a:lnTo>
                    <a:pt x="601" y="925"/>
                  </a:lnTo>
                  <a:lnTo>
                    <a:pt x="605" y="871"/>
                  </a:lnTo>
                  <a:lnTo>
                    <a:pt x="609" y="817"/>
                  </a:lnTo>
                  <a:lnTo>
                    <a:pt x="612" y="764"/>
                  </a:lnTo>
                  <a:lnTo>
                    <a:pt x="614" y="714"/>
                  </a:lnTo>
                  <a:lnTo>
                    <a:pt x="616" y="664"/>
                  </a:lnTo>
                  <a:lnTo>
                    <a:pt x="618" y="614"/>
                  </a:lnTo>
                  <a:lnTo>
                    <a:pt x="620" y="566"/>
                  </a:lnTo>
                  <a:lnTo>
                    <a:pt x="622" y="520"/>
                  </a:lnTo>
                  <a:lnTo>
                    <a:pt x="622" y="474"/>
                  </a:lnTo>
                  <a:lnTo>
                    <a:pt x="622" y="432"/>
                  </a:lnTo>
                  <a:lnTo>
                    <a:pt x="622" y="418"/>
                  </a:lnTo>
                  <a:lnTo>
                    <a:pt x="620" y="405"/>
                  </a:lnTo>
                  <a:lnTo>
                    <a:pt x="618" y="395"/>
                  </a:lnTo>
                  <a:lnTo>
                    <a:pt x="616" y="384"/>
                  </a:lnTo>
                  <a:lnTo>
                    <a:pt x="612" y="374"/>
                  </a:lnTo>
                  <a:lnTo>
                    <a:pt x="607" y="364"/>
                  </a:lnTo>
                  <a:lnTo>
                    <a:pt x="603" y="357"/>
                  </a:lnTo>
                  <a:lnTo>
                    <a:pt x="595" y="349"/>
                  </a:lnTo>
                  <a:lnTo>
                    <a:pt x="587" y="343"/>
                  </a:lnTo>
                  <a:lnTo>
                    <a:pt x="580" y="337"/>
                  </a:lnTo>
                  <a:lnTo>
                    <a:pt x="570" y="332"/>
                  </a:lnTo>
                  <a:lnTo>
                    <a:pt x="561" y="328"/>
                  </a:lnTo>
                  <a:lnTo>
                    <a:pt x="551" y="326"/>
                  </a:lnTo>
                  <a:lnTo>
                    <a:pt x="539" y="322"/>
                  </a:lnTo>
                  <a:lnTo>
                    <a:pt x="526" y="322"/>
                  </a:lnTo>
                  <a:lnTo>
                    <a:pt x="513" y="322"/>
                  </a:lnTo>
                  <a:lnTo>
                    <a:pt x="505" y="322"/>
                  </a:lnTo>
                  <a:lnTo>
                    <a:pt x="497" y="322"/>
                  </a:lnTo>
                  <a:lnTo>
                    <a:pt x="488" y="324"/>
                  </a:lnTo>
                  <a:lnTo>
                    <a:pt x="476" y="326"/>
                  </a:lnTo>
                  <a:lnTo>
                    <a:pt x="465" y="328"/>
                  </a:lnTo>
                  <a:lnTo>
                    <a:pt x="451" y="330"/>
                  </a:lnTo>
                  <a:lnTo>
                    <a:pt x="436" y="332"/>
                  </a:lnTo>
                  <a:lnTo>
                    <a:pt x="419" y="334"/>
                  </a:lnTo>
                  <a:lnTo>
                    <a:pt x="399" y="336"/>
                  </a:lnTo>
                  <a:lnTo>
                    <a:pt x="380" y="339"/>
                  </a:lnTo>
                  <a:lnTo>
                    <a:pt x="361" y="341"/>
                  </a:lnTo>
                  <a:lnTo>
                    <a:pt x="346" y="343"/>
                  </a:lnTo>
                  <a:lnTo>
                    <a:pt x="328" y="345"/>
                  </a:lnTo>
                  <a:lnTo>
                    <a:pt x="313" y="345"/>
                  </a:lnTo>
                  <a:lnTo>
                    <a:pt x="299" y="347"/>
                  </a:lnTo>
                  <a:lnTo>
                    <a:pt x="286" y="349"/>
                  </a:lnTo>
                  <a:lnTo>
                    <a:pt x="275" y="349"/>
                  </a:lnTo>
                  <a:lnTo>
                    <a:pt x="263" y="351"/>
                  </a:lnTo>
                  <a:lnTo>
                    <a:pt x="253" y="351"/>
                  </a:lnTo>
                  <a:lnTo>
                    <a:pt x="244" y="353"/>
                  </a:lnTo>
                  <a:lnTo>
                    <a:pt x="236" y="353"/>
                  </a:lnTo>
                  <a:lnTo>
                    <a:pt x="228" y="353"/>
                  </a:lnTo>
                  <a:lnTo>
                    <a:pt x="221" y="353"/>
                  </a:lnTo>
                  <a:lnTo>
                    <a:pt x="215" y="353"/>
                  </a:lnTo>
                  <a:lnTo>
                    <a:pt x="190" y="353"/>
                  </a:lnTo>
                  <a:lnTo>
                    <a:pt x="167" y="351"/>
                  </a:lnTo>
                  <a:lnTo>
                    <a:pt x="144" y="347"/>
                  </a:lnTo>
                  <a:lnTo>
                    <a:pt x="123" y="343"/>
                  </a:lnTo>
                  <a:lnTo>
                    <a:pt x="104" y="337"/>
                  </a:lnTo>
                  <a:lnTo>
                    <a:pt x="86" y="332"/>
                  </a:lnTo>
                  <a:lnTo>
                    <a:pt x="69" y="324"/>
                  </a:lnTo>
                  <a:lnTo>
                    <a:pt x="54" y="314"/>
                  </a:lnTo>
                  <a:lnTo>
                    <a:pt x="40" y="307"/>
                  </a:lnTo>
                  <a:lnTo>
                    <a:pt x="31" y="299"/>
                  </a:lnTo>
                  <a:lnTo>
                    <a:pt x="21" y="289"/>
                  </a:lnTo>
                  <a:lnTo>
                    <a:pt x="13" y="282"/>
                  </a:lnTo>
                  <a:lnTo>
                    <a:pt x="8" y="272"/>
                  </a:lnTo>
                  <a:lnTo>
                    <a:pt x="4" y="263"/>
                  </a:lnTo>
                  <a:lnTo>
                    <a:pt x="2" y="253"/>
                  </a:lnTo>
                  <a:lnTo>
                    <a:pt x="0" y="243"/>
                  </a:lnTo>
                  <a:lnTo>
                    <a:pt x="2" y="232"/>
                  </a:lnTo>
                  <a:lnTo>
                    <a:pt x="4" y="222"/>
                  </a:lnTo>
                  <a:lnTo>
                    <a:pt x="8" y="215"/>
                  </a:lnTo>
                  <a:lnTo>
                    <a:pt x="15" y="209"/>
                  </a:lnTo>
                  <a:lnTo>
                    <a:pt x="19" y="205"/>
                  </a:lnTo>
                  <a:lnTo>
                    <a:pt x="23" y="203"/>
                  </a:lnTo>
                  <a:lnTo>
                    <a:pt x="27" y="201"/>
                  </a:lnTo>
                  <a:lnTo>
                    <a:pt x="33" y="199"/>
                  </a:lnTo>
                  <a:lnTo>
                    <a:pt x="38" y="197"/>
                  </a:lnTo>
                  <a:lnTo>
                    <a:pt x="44" y="195"/>
                  </a:lnTo>
                  <a:lnTo>
                    <a:pt x="52" y="193"/>
                  </a:lnTo>
                  <a:lnTo>
                    <a:pt x="60" y="193"/>
                  </a:lnTo>
                  <a:lnTo>
                    <a:pt x="79" y="192"/>
                  </a:lnTo>
                  <a:lnTo>
                    <a:pt x="100" y="188"/>
                  </a:lnTo>
                  <a:lnTo>
                    <a:pt x="123" y="184"/>
                  </a:lnTo>
                  <a:lnTo>
                    <a:pt x="148" y="180"/>
                  </a:lnTo>
                  <a:lnTo>
                    <a:pt x="173" y="174"/>
                  </a:lnTo>
                  <a:lnTo>
                    <a:pt x="202" y="167"/>
                  </a:lnTo>
                  <a:lnTo>
                    <a:pt x="232" y="159"/>
                  </a:lnTo>
                  <a:lnTo>
                    <a:pt x="263" y="151"/>
                  </a:lnTo>
                  <a:lnTo>
                    <a:pt x="298" y="142"/>
                  </a:lnTo>
                  <a:lnTo>
                    <a:pt x="332" y="132"/>
                  </a:lnTo>
                  <a:lnTo>
                    <a:pt x="371" y="121"/>
                  </a:lnTo>
                  <a:lnTo>
                    <a:pt x="409" y="107"/>
                  </a:lnTo>
                  <a:lnTo>
                    <a:pt x="449" y="96"/>
                  </a:lnTo>
                  <a:lnTo>
                    <a:pt x="491" y="82"/>
                  </a:lnTo>
                  <a:lnTo>
                    <a:pt x="536" y="67"/>
                  </a:lnTo>
                  <a:lnTo>
                    <a:pt x="582" y="51"/>
                  </a:lnTo>
                  <a:lnTo>
                    <a:pt x="593" y="46"/>
                  </a:lnTo>
                  <a:lnTo>
                    <a:pt x="603" y="40"/>
                  </a:lnTo>
                  <a:lnTo>
                    <a:pt x="612" y="34"/>
                  </a:lnTo>
                  <a:lnTo>
                    <a:pt x="622" y="28"/>
                  </a:lnTo>
                  <a:lnTo>
                    <a:pt x="630" y="25"/>
                  </a:lnTo>
                  <a:lnTo>
                    <a:pt x="637" y="21"/>
                  </a:lnTo>
                  <a:lnTo>
                    <a:pt x="645" y="17"/>
                  </a:lnTo>
                  <a:lnTo>
                    <a:pt x="653" y="13"/>
                  </a:lnTo>
                  <a:lnTo>
                    <a:pt x="664" y="7"/>
                  </a:lnTo>
                  <a:lnTo>
                    <a:pt x="676" y="3"/>
                  </a:lnTo>
                  <a:lnTo>
                    <a:pt x="685" y="0"/>
                  </a:lnTo>
                  <a:lnTo>
                    <a:pt x="693" y="0"/>
                  </a:lnTo>
                  <a:lnTo>
                    <a:pt x="69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924800" y="2590800"/>
              <a:ext cx="573087" cy="203200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61" y="2"/>
                </a:cxn>
                <a:cxn ang="0">
                  <a:pos x="601" y="8"/>
                </a:cxn>
                <a:cxn ang="0">
                  <a:pos x="641" y="14"/>
                </a:cxn>
                <a:cxn ang="0">
                  <a:pos x="670" y="21"/>
                </a:cxn>
                <a:cxn ang="0">
                  <a:pos x="683" y="27"/>
                </a:cxn>
                <a:cxn ang="0">
                  <a:pos x="695" y="35"/>
                </a:cxn>
                <a:cxn ang="0">
                  <a:pos x="703" y="44"/>
                </a:cxn>
                <a:cxn ang="0">
                  <a:pos x="714" y="60"/>
                </a:cxn>
                <a:cxn ang="0">
                  <a:pos x="720" y="87"/>
                </a:cxn>
                <a:cxn ang="0">
                  <a:pos x="720" y="110"/>
                </a:cxn>
                <a:cxn ang="0">
                  <a:pos x="718" y="125"/>
                </a:cxn>
                <a:cxn ang="0">
                  <a:pos x="710" y="140"/>
                </a:cxn>
                <a:cxn ang="0">
                  <a:pos x="701" y="158"/>
                </a:cxn>
                <a:cxn ang="0">
                  <a:pos x="687" y="173"/>
                </a:cxn>
                <a:cxn ang="0">
                  <a:pos x="670" y="192"/>
                </a:cxn>
                <a:cxn ang="0">
                  <a:pos x="649" y="209"/>
                </a:cxn>
                <a:cxn ang="0">
                  <a:pos x="624" y="229"/>
                </a:cxn>
                <a:cxn ang="0">
                  <a:pos x="562" y="240"/>
                </a:cxn>
                <a:cxn ang="0">
                  <a:pos x="472" y="246"/>
                </a:cxn>
                <a:cxn ang="0">
                  <a:pos x="384" y="248"/>
                </a:cxn>
                <a:cxn ang="0">
                  <a:pos x="301" y="250"/>
                </a:cxn>
                <a:cxn ang="0">
                  <a:pos x="246" y="254"/>
                </a:cxn>
                <a:cxn ang="0">
                  <a:pos x="215" y="255"/>
                </a:cxn>
                <a:cxn ang="0">
                  <a:pos x="188" y="257"/>
                </a:cxn>
                <a:cxn ang="0">
                  <a:pos x="167" y="257"/>
                </a:cxn>
                <a:cxn ang="0">
                  <a:pos x="138" y="255"/>
                </a:cxn>
                <a:cxn ang="0">
                  <a:pos x="104" y="248"/>
                </a:cxn>
                <a:cxn ang="0">
                  <a:pos x="75" y="240"/>
                </a:cxn>
                <a:cxn ang="0">
                  <a:pos x="50" y="229"/>
                </a:cxn>
                <a:cxn ang="0">
                  <a:pos x="31" y="217"/>
                </a:cxn>
                <a:cxn ang="0">
                  <a:pos x="15" y="204"/>
                </a:cxn>
                <a:cxn ang="0">
                  <a:pos x="6" y="188"/>
                </a:cxn>
                <a:cxn ang="0">
                  <a:pos x="2" y="171"/>
                </a:cxn>
                <a:cxn ang="0">
                  <a:pos x="4" y="154"/>
                </a:cxn>
                <a:cxn ang="0">
                  <a:pos x="15" y="138"/>
                </a:cxn>
                <a:cxn ang="0">
                  <a:pos x="29" y="127"/>
                </a:cxn>
                <a:cxn ang="0">
                  <a:pos x="38" y="119"/>
                </a:cxn>
                <a:cxn ang="0">
                  <a:pos x="52" y="110"/>
                </a:cxn>
                <a:cxn ang="0">
                  <a:pos x="67" y="102"/>
                </a:cxn>
                <a:cxn ang="0">
                  <a:pos x="106" y="90"/>
                </a:cxn>
                <a:cxn ang="0">
                  <a:pos x="163" y="79"/>
                </a:cxn>
                <a:cxn ang="0">
                  <a:pos x="217" y="65"/>
                </a:cxn>
                <a:cxn ang="0">
                  <a:pos x="265" y="56"/>
                </a:cxn>
                <a:cxn ang="0">
                  <a:pos x="311" y="44"/>
                </a:cxn>
                <a:cxn ang="0">
                  <a:pos x="351" y="35"/>
                </a:cxn>
                <a:cxn ang="0">
                  <a:pos x="390" y="25"/>
                </a:cxn>
                <a:cxn ang="0">
                  <a:pos x="422" y="17"/>
                </a:cxn>
                <a:cxn ang="0">
                  <a:pos x="443" y="10"/>
                </a:cxn>
                <a:cxn ang="0">
                  <a:pos x="459" y="6"/>
                </a:cxn>
                <a:cxn ang="0">
                  <a:pos x="476" y="2"/>
                </a:cxn>
                <a:cxn ang="0">
                  <a:pos x="495" y="0"/>
                </a:cxn>
                <a:cxn ang="0">
                  <a:pos x="507" y="0"/>
                </a:cxn>
              </a:cxnLst>
              <a:rect l="0" t="0" r="r" b="b"/>
              <a:pathLst>
                <a:path w="722" h="257">
                  <a:moveTo>
                    <a:pt x="507" y="0"/>
                  </a:moveTo>
                  <a:lnTo>
                    <a:pt x="524" y="0"/>
                  </a:lnTo>
                  <a:lnTo>
                    <a:pt x="541" y="0"/>
                  </a:lnTo>
                  <a:lnTo>
                    <a:pt x="561" y="2"/>
                  </a:lnTo>
                  <a:lnTo>
                    <a:pt x="580" y="4"/>
                  </a:lnTo>
                  <a:lnTo>
                    <a:pt x="601" y="8"/>
                  </a:lnTo>
                  <a:lnTo>
                    <a:pt x="620" y="10"/>
                  </a:lnTo>
                  <a:lnTo>
                    <a:pt x="641" y="14"/>
                  </a:lnTo>
                  <a:lnTo>
                    <a:pt x="662" y="19"/>
                  </a:lnTo>
                  <a:lnTo>
                    <a:pt x="670" y="21"/>
                  </a:lnTo>
                  <a:lnTo>
                    <a:pt x="678" y="25"/>
                  </a:lnTo>
                  <a:lnTo>
                    <a:pt x="683" y="27"/>
                  </a:lnTo>
                  <a:lnTo>
                    <a:pt x="689" y="31"/>
                  </a:lnTo>
                  <a:lnTo>
                    <a:pt x="695" y="35"/>
                  </a:lnTo>
                  <a:lnTo>
                    <a:pt x="699" y="39"/>
                  </a:lnTo>
                  <a:lnTo>
                    <a:pt x="703" y="44"/>
                  </a:lnTo>
                  <a:lnTo>
                    <a:pt x="706" y="48"/>
                  </a:lnTo>
                  <a:lnTo>
                    <a:pt x="714" y="60"/>
                  </a:lnTo>
                  <a:lnTo>
                    <a:pt x="718" y="73"/>
                  </a:lnTo>
                  <a:lnTo>
                    <a:pt x="720" y="87"/>
                  </a:lnTo>
                  <a:lnTo>
                    <a:pt x="722" y="104"/>
                  </a:lnTo>
                  <a:lnTo>
                    <a:pt x="720" y="110"/>
                  </a:lnTo>
                  <a:lnTo>
                    <a:pt x="720" y="117"/>
                  </a:lnTo>
                  <a:lnTo>
                    <a:pt x="718" y="125"/>
                  </a:lnTo>
                  <a:lnTo>
                    <a:pt x="714" y="133"/>
                  </a:lnTo>
                  <a:lnTo>
                    <a:pt x="710" y="140"/>
                  </a:lnTo>
                  <a:lnTo>
                    <a:pt x="706" y="148"/>
                  </a:lnTo>
                  <a:lnTo>
                    <a:pt x="701" y="158"/>
                  </a:lnTo>
                  <a:lnTo>
                    <a:pt x="693" y="165"/>
                  </a:lnTo>
                  <a:lnTo>
                    <a:pt x="687" y="173"/>
                  </a:lnTo>
                  <a:lnTo>
                    <a:pt x="678" y="183"/>
                  </a:lnTo>
                  <a:lnTo>
                    <a:pt x="670" y="192"/>
                  </a:lnTo>
                  <a:lnTo>
                    <a:pt x="660" y="200"/>
                  </a:lnTo>
                  <a:lnTo>
                    <a:pt x="649" y="209"/>
                  </a:lnTo>
                  <a:lnTo>
                    <a:pt x="637" y="219"/>
                  </a:lnTo>
                  <a:lnTo>
                    <a:pt x="624" y="229"/>
                  </a:lnTo>
                  <a:lnTo>
                    <a:pt x="610" y="238"/>
                  </a:lnTo>
                  <a:lnTo>
                    <a:pt x="562" y="240"/>
                  </a:lnTo>
                  <a:lnTo>
                    <a:pt x="516" y="242"/>
                  </a:lnTo>
                  <a:lnTo>
                    <a:pt x="472" y="246"/>
                  </a:lnTo>
                  <a:lnTo>
                    <a:pt x="428" y="246"/>
                  </a:lnTo>
                  <a:lnTo>
                    <a:pt x="384" y="248"/>
                  </a:lnTo>
                  <a:lnTo>
                    <a:pt x="344" y="250"/>
                  </a:lnTo>
                  <a:lnTo>
                    <a:pt x="301" y="250"/>
                  </a:lnTo>
                  <a:lnTo>
                    <a:pt x="263" y="252"/>
                  </a:lnTo>
                  <a:lnTo>
                    <a:pt x="246" y="254"/>
                  </a:lnTo>
                  <a:lnTo>
                    <a:pt x="228" y="255"/>
                  </a:lnTo>
                  <a:lnTo>
                    <a:pt x="215" y="255"/>
                  </a:lnTo>
                  <a:lnTo>
                    <a:pt x="202" y="257"/>
                  </a:lnTo>
                  <a:lnTo>
                    <a:pt x="188" y="257"/>
                  </a:lnTo>
                  <a:lnTo>
                    <a:pt x="177" y="257"/>
                  </a:lnTo>
                  <a:lnTo>
                    <a:pt x="167" y="257"/>
                  </a:lnTo>
                  <a:lnTo>
                    <a:pt x="157" y="257"/>
                  </a:lnTo>
                  <a:lnTo>
                    <a:pt x="138" y="255"/>
                  </a:lnTo>
                  <a:lnTo>
                    <a:pt x="121" y="252"/>
                  </a:lnTo>
                  <a:lnTo>
                    <a:pt x="104" y="248"/>
                  </a:lnTo>
                  <a:lnTo>
                    <a:pt x="88" y="244"/>
                  </a:lnTo>
                  <a:lnTo>
                    <a:pt x="75" y="240"/>
                  </a:lnTo>
                  <a:lnTo>
                    <a:pt x="61" y="234"/>
                  </a:lnTo>
                  <a:lnTo>
                    <a:pt x="50" y="229"/>
                  </a:lnTo>
                  <a:lnTo>
                    <a:pt x="40" y="223"/>
                  </a:lnTo>
                  <a:lnTo>
                    <a:pt x="31" y="217"/>
                  </a:lnTo>
                  <a:lnTo>
                    <a:pt x="23" y="211"/>
                  </a:lnTo>
                  <a:lnTo>
                    <a:pt x="15" y="204"/>
                  </a:lnTo>
                  <a:lnTo>
                    <a:pt x="10" y="196"/>
                  </a:lnTo>
                  <a:lnTo>
                    <a:pt x="6" y="188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0" y="161"/>
                  </a:lnTo>
                  <a:lnTo>
                    <a:pt x="4" y="154"/>
                  </a:lnTo>
                  <a:lnTo>
                    <a:pt x="8" y="146"/>
                  </a:lnTo>
                  <a:lnTo>
                    <a:pt x="15" y="138"/>
                  </a:lnTo>
                  <a:lnTo>
                    <a:pt x="23" y="131"/>
                  </a:lnTo>
                  <a:lnTo>
                    <a:pt x="29" y="127"/>
                  </a:lnTo>
                  <a:lnTo>
                    <a:pt x="33" y="123"/>
                  </a:lnTo>
                  <a:lnTo>
                    <a:pt x="38" y="119"/>
                  </a:lnTo>
                  <a:lnTo>
                    <a:pt x="46" y="115"/>
                  </a:lnTo>
                  <a:lnTo>
                    <a:pt x="52" y="110"/>
                  </a:lnTo>
                  <a:lnTo>
                    <a:pt x="59" y="106"/>
                  </a:lnTo>
                  <a:lnTo>
                    <a:pt x="67" y="102"/>
                  </a:lnTo>
                  <a:lnTo>
                    <a:pt x="77" y="96"/>
                  </a:lnTo>
                  <a:lnTo>
                    <a:pt x="106" y="90"/>
                  </a:lnTo>
                  <a:lnTo>
                    <a:pt x="134" y="85"/>
                  </a:lnTo>
                  <a:lnTo>
                    <a:pt x="163" y="79"/>
                  </a:lnTo>
                  <a:lnTo>
                    <a:pt x="190" y="71"/>
                  </a:lnTo>
                  <a:lnTo>
                    <a:pt x="217" y="65"/>
                  </a:lnTo>
                  <a:lnTo>
                    <a:pt x="242" y="60"/>
                  </a:lnTo>
                  <a:lnTo>
                    <a:pt x="265" y="56"/>
                  </a:lnTo>
                  <a:lnTo>
                    <a:pt x="288" y="50"/>
                  </a:lnTo>
                  <a:lnTo>
                    <a:pt x="311" y="44"/>
                  </a:lnTo>
                  <a:lnTo>
                    <a:pt x="332" y="39"/>
                  </a:lnTo>
                  <a:lnTo>
                    <a:pt x="351" y="35"/>
                  </a:lnTo>
                  <a:lnTo>
                    <a:pt x="370" y="29"/>
                  </a:lnTo>
                  <a:lnTo>
                    <a:pt x="390" y="25"/>
                  </a:lnTo>
                  <a:lnTo>
                    <a:pt x="405" y="21"/>
                  </a:lnTo>
                  <a:lnTo>
                    <a:pt x="422" y="17"/>
                  </a:lnTo>
                  <a:lnTo>
                    <a:pt x="436" y="14"/>
                  </a:lnTo>
                  <a:lnTo>
                    <a:pt x="443" y="10"/>
                  </a:lnTo>
                  <a:lnTo>
                    <a:pt x="451" y="8"/>
                  </a:lnTo>
                  <a:lnTo>
                    <a:pt x="459" y="6"/>
                  </a:lnTo>
                  <a:lnTo>
                    <a:pt x="466" y="4"/>
                  </a:lnTo>
                  <a:lnTo>
                    <a:pt x="476" y="2"/>
                  </a:lnTo>
                  <a:lnTo>
                    <a:pt x="486" y="0"/>
                  </a:lnTo>
                  <a:lnTo>
                    <a:pt x="495" y="0"/>
                  </a:lnTo>
                  <a:lnTo>
                    <a:pt x="507" y="0"/>
                  </a:lnTo>
                  <a:lnTo>
                    <a:pt x="5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7848600" y="3200400"/>
              <a:ext cx="554038" cy="204788"/>
            </a:xfrm>
            <a:custGeom>
              <a:avLst/>
              <a:gdLst/>
              <a:ahLst/>
              <a:cxnLst>
                <a:cxn ang="0">
                  <a:pos x="501" y="0"/>
                </a:cxn>
                <a:cxn ang="0">
                  <a:pos x="537" y="4"/>
                </a:cxn>
                <a:cxn ang="0">
                  <a:pos x="576" y="8"/>
                </a:cxn>
                <a:cxn ang="0">
                  <a:pos x="618" y="15"/>
                </a:cxn>
                <a:cxn ang="0">
                  <a:pos x="647" y="23"/>
                </a:cxn>
                <a:cxn ang="0">
                  <a:pos x="660" y="29"/>
                </a:cxn>
                <a:cxn ang="0">
                  <a:pos x="670" y="36"/>
                </a:cxn>
                <a:cxn ang="0">
                  <a:pos x="679" y="44"/>
                </a:cxn>
                <a:cxn ang="0">
                  <a:pos x="689" y="59"/>
                </a:cxn>
                <a:cxn ang="0">
                  <a:pos x="697" y="86"/>
                </a:cxn>
                <a:cxn ang="0">
                  <a:pos x="697" y="111"/>
                </a:cxn>
                <a:cxn ang="0">
                  <a:pos x="693" y="125"/>
                </a:cxn>
                <a:cxn ang="0">
                  <a:pos x="687" y="142"/>
                </a:cxn>
                <a:cxn ang="0">
                  <a:pos x="676" y="157"/>
                </a:cxn>
                <a:cxn ang="0">
                  <a:pos x="662" y="175"/>
                </a:cxn>
                <a:cxn ang="0">
                  <a:pos x="645" y="192"/>
                </a:cxn>
                <a:cxn ang="0">
                  <a:pos x="626" y="209"/>
                </a:cxn>
                <a:cxn ang="0">
                  <a:pos x="601" y="228"/>
                </a:cxn>
                <a:cxn ang="0">
                  <a:pos x="541" y="242"/>
                </a:cxn>
                <a:cxn ang="0">
                  <a:pos x="455" y="246"/>
                </a:cxn>
                <a:cxn ang="0">
                  <a:pos x="372" y="249"/>
                </a:cxn>
                <a:cxn ang="0">
                  <a:pos x="294" y="251"/>
                </a:cxn>
                <a:cxn ang="0">
                  <a:pos x="240" y="253"/>
                </a:cxn>
                <a:cxn ang="0">
                  <a:pos x="213" y="257"/>
                </a:cxn>
                <a:cxn ang="0">
                  <a:pos x="188" y="257"/>
                </a:cxn>
                <a:cxn ang="0">
                  <a:pos x="167" y="257"/>
                </a:cxn>
                <a:cxn ang="0">
                  <a:pos x="138" y="255"/>
                </a:cxn>
                <a:cxn ang="0">
                  <a:pos x="104" y="248"/>
                </a:cxn>
                <a:cxn ang="0">
                  <a:pos x="75" y="240"/>
                </a:cxn>
                <a:cxn ang="0">
                  <a:pos x="50" y="230"/>
                </a:cxn>
                <a:cxn ang="0">
                  <a:pos x="31" y="217"/>
                </a:cxn>
                <a:cxn ang="0">
                  <a:pos x="15" y="203"/>
                </a:cxn>
                <a:cxn ang="0">
                  <a:pos x="6" y="188"/>
                </a:cxn>
                <a:cxn ang="0">
                  <a:pos x="0" y="171"/>
                </a:cxn>
                <a:cxn ang="0">
                  <a:pos x="4" y="153"/>
                </a:cxn>
                <a:cxn ang="0">
                  <a:pos x="13" y="140"/>
                </a:cxn>
                <a:cxn ang="0">
                  <a:pos x="27" y="128"/>
                </a:cxn>
                <a:cxn ang="0">
                  <a:pos x="38" y="119"/>
                </a:cxn>
                <a:cxn ang="0">
                  <a:pos x="52" y="111"/>
                </a:cxn>
                <a:cxn ang="0">
                  <a:pos x="67" y="102"/>
                </a:cxn>
                <a:cxn ang="0">
                  <a:pos x="104" y="90"/>
                </a:cxn>
                <a:cxn ang="0">
                  <a:pos x="159" y="79"/>
                </a:cxn>
                <a:cxn ang="0">
                  <a:pos x="209" y="67"/>
                </a:cxn>
                <a:cxn ang="0">
                  <a:pos x="255" y="56"/>
                </a:cxn>
                <a:cxn ang="0">
                  <a:pos x="297" y="44"/>
                </a:cxn>
                <a:cxn ang="0">
                  <a:pos x="334" y="34"/>
                </a:cxn>
                <a:cxn ang="0">
                  <a:pos x="368" y="25"/>
                </a:cxn>
                <a:cxn ang="0">
                  <a:pos x="399" y="17"/>
                </a:cxn>
                <a:cxn ang="0">
                  <a:pos x="418" y="11"/>
                </a:cxn>
                <a:cxn ang="0">
                  <a:pos x="434" y="6"/>
                </a:cxn>
                <a:cxn ang="0">
                  <a:pos x="451" y="2"/>
                </a:cxn>
                <a:cxn ang="0">
                  <a:pos x="472" y="0"/>
                </a:cxn>
                <a:cxn ang="0">
                  <a:pos x="482" y="0"/>
                </a:cxn>
              </a:cxnLst>
              <a:rect l="0" t="0" r="r" b="b"/>
              <a:pathLst>
                <a:path w="697" h="257">
                  <a:moveTo>
                    <a:pt x="482" y="0"/>
                  </a:moveTo>
                  <a:lnTo>
                    <a:pt x="501" y="0"/>
                  </a:lnTo>
                  <a:lnTo>
                    <a:pt x="518" y="2"/>
                  </a:lnTo>
                  <a:lnTo>
                    <a:pt x="537" y="4"/>
                  </a:lnTo>
                  <a:lnTo>
                    <a:pt x="557" y="6"/>
                  </a:lnTo>
                  <a:lnTo>
                    <a:pt x="576" y="8"/>
                  </a:lnTo>
                  <a:lnTo>
                    <a:pt x="597" y="11"/>
                  </a:lnTo>
                  <a:lnTo>
                    <a:pt x="618" y="15"/>
                  </a:lnTo>
                  <a:lnTo>
                    <a:pt x="639" y="19"/>
                  </a:lnTo>
                  <a:lnTo>
                    <a:pt x="647" y="23"/>
                  </a:lnTo>
                  <a:lnTo>
                    <a:pt x="653" y="25"/>
                  </a:lnTo>
                  <a:lnTo>
                    <a:pt x="660" y="29"/>
                  </a:lnTo>
                  <a:lnTo>
                    <a:pt x="666" y="33"/>
                  </a:lnTo>
                  <a:lnTo>
                    <a:pt x="670" y="36"/>
                  </a:lnTo>
                  <a:lnTo>
                    <a:pt x="676" y="40"/>
                  </a:lnTo>
                  <a:lnTo>
                    <a:pt x="679" y="44"/>
                  </a:lnTo>
                  <a:lnTo>
                    <a:pt x="683" y="50"/>
                  </a:lnTo>
                  <a:lnTo>
                    <a:pt x="689" y="59"/>
                  </a:lnTo>
                  <a:lnTo>
                    <a:pt x="693" y="73"/>
                  </a:lnTo>
                  <a:lnTo>
                    <a:pt x="697" y="86"/>
                  </a:lnTo>
                  <a:lnTo>
                    <a:pt x="697" y="104"/>
                  </a:lnTo>
                  <a:lnTo>
                    <a:pt x="697" y="111"/>
                  </a:lnTo>
                  <a:lnTo>
                    <a:pt x="695" y="117"/>
                  </a:lnTo>
                  <a:lnTo>
                    <a:pt x="693" y="125"/>
                  </a:lnTo>
                  <a:lnTo>
                    <a:pt x="691" y="132"/>
                  </a:lnTo>
                  <a:lnTo>
                    <a:pt x="687" y="142"/>
                  </a:lnTo>
                  <a:lnTo>
                    <a:pt x="681" y="150"/>
                  </a:lnTo>
                  <a:lnTo>
                    <a:pt x="676" y="157"/>
                  </a:lnTo>
                  <a:lnTo>
                    <a:pt x="670" y="165"/>
                  </a:lnTo>
                  <a:lnTo>
                    <a:pt x="662" y="175"/>
                  </a:lnTo>
                  <a:lnTo>
                    <a:pt x="654" y="182"/>
                  </a:lnTo>
                  <a:lnTo>
                    <a:pt x="645" y="192"/>
                  </a:lnTo>
                  <a:lnTo>
                    <a:pt x="635" y="201"/>
                  </a:lnTo>
                  <a:lnTo>
                    <a:pt x="626" y="209"/>
                  </a:lnTo>
                  <a:lnTo>
                    <a:pt x="612" y="219"/>
                  </a:lnTo>
                  <a:lnTo>
                    <a:pt x="601" y="228"/>
                  </a:lnTo>
                  <a:lnTo>
                    <a:pt x="587" y="238"/>
                  </a:lnTo>
                  <a:lnTo>
                    <a:pt x="541" y="242"/>
                  </a:lnTo>
                  <a:lnTo>
                    <a:pt x="497" y="244"/>
                  </a:lnTo>
                  <a:lnTo>
                    <a:pt x="455" y="246"/>
                  </a:lnTo>
                  <a:lnTo>
                    <a:pt x="413" y="248"/>
                  </a:lnTo>
                  <a:lnTo>
                    <a:pt x="372" y="249"/>
                  </a:lnTo>
                  <a:lnTo>
                    <a:pt x="332" y="249"/>
                  </a:lnTo>
                  <a:lnTo>
                    <a:pt x="294" y="251"/>
                  </a:lnTo>
                  <a:lnTo>
                    <a:pt x="255" y="251"/>
                  </a:lnTo>
                  <a:lnTo>
                    <a:pt x="240" y="253"/>
                  </a:lnTo>
                  <a:lnTo>
                    <a:pt x="226" y="255"/>
                  </a:lnTo>
                  <a:lnTo>
                    <a:pt x="213" y="257"/>
                  </a:lnTo>
                  <a:lnTo>
                    <a:pt x="200" y="257"/>
                  </a:lnTo>
                  <a:lnTo>
                    <a:pt x="188" y="257"/>
                  </a:lnTo>
                  <a:lnTo>
                    <a:pt x="176" y="257"/>
                  </a:lnTo>
                  <a:lnTo>
                    <a:pt x="167" y="257"/>
                  </a:lnTo>
                  <a:lnTo>
                    <a:pt x="157" y="257"/>
                  </a:lnTo>
                  <a:lnTo>
                    <a:pt x="138" y="255"/>
                  </a:lnTo>
                  <a:lnTo>
                    <a:pt x="121" y="251"/>
                  </a:lnTo>
                  <a:lnTo>
                    <a:pt x="104" y="248"/>
                  </a:lnTo>
                  <a:lnTo>
                    <a:pt x="88" y="244"/>
                  </a:lnTo>
                  <a:lnTo>
                    <a:pt x="75" y="240"/>
                  </a:lnTo>
                  <a:lnTo>
                    <a:pt x="61" y="234"/>
                  </a:lnTo>
                  <a:lnTo>
                    <a:pt x="50" y="230"/>
                  </a:lnTo>
                  <a:lnTo>
                    <a:pt x="38" y="224"/>
                  </a:lnTo>
                  <a:lnTo>
                    <a:pt x="31" y="217"/>
                  </a:lnTo>
                  <a:lnTo>
                    <a:pt x="23" y="211"/>
                  </a:lnTo>
                  <a:lnTo>
                    <a:pt x="15" y="203"/>
                  </a:lnTo>
                  <a:lnTo>
                    <a:pt x="9" y="196"/>
                  </a:lnTo>
                  <a:lnTo>
                    <a:pt x="6" y="188"/>
                  </a:lnTo>
                  <a:lnTo>
                    <a:pt x="2" y="180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4" y="153"/>
                  </a:lnTo>
                  <a:lnTo>
                    <a:pt x="8" y="146"/>
                  </a:lnTo>
                  <a:lnTo>
                    <a:pt x="13" y="140"/>
                  </a:lnTo>
                  <a:lnTo>
                    <a:pt x="23" y="132"/>
                  </a:lnTo>
                  <a:lnTo>
                    <a:pt x="27" y="128"/>
                  </a:lnTo>
                  <a:lnTo>
                    <a:pt x="33" y="123"/>
                  </a:lnTo>
                  <a:lnTo>
                    <a:pt x="38" y="119"/>
                  </a:lnTo>
                  <a:lnTo>
                    <a:pt x="44" y="115"/>
                  </a:lnTo>
                  <a:lnTo>
                    <a:pt x="52" y="111"/>
                  </a:lnTo>
                  <a:lnTo>
                    <a:pt x="59" y="105"/>
                  </a:lnTo>
                  <a:lnTo>
                    <a:pt x="67" y="102"/>
                  </a:lnTo>
                  <a:lnTo>
                    <a:pt x="75" y="98"/>
                  </a:lnTo>
                  <a:lnTo>
                    <a:pt x="104" y="90"/>
                  </a:lnTo>
                  <a:lnTo>
                    <a:pt x="132" y="84"/>
                  </a:lnTo>
                  <a:lnTo>
                    <a:pt x="159" y="79"/>
                  </a:lnTo>
                  <a:lnTo>
                    <a:pt x="184" y="73"/>
                  </a:lnTo>
                  <a:lnTo>
                    <a:pt x="209" y="67"/>
                  </a:lnTo>
                  <a:lnTo>
                    <a:pt x="232" y="61"/>
                  </a:lnTo>
                  <a:lnTo>
                    <a:pt x="255" y="56"/>
                  </a:lnTo>
                  <a:lnTo>
                    <a:pt x="276" y="50"/>
                  </a:lnTo>
                  <a:lnTo>
                    <a:pt x="297" y="44"/>
                  </a:lnTo>
                  <a:lnTo>
                    <a:pt x="317" y="40"/>
                  </a:lnTo>
                  <a:lnTo>
                    <a:pt x="334" y="34"/>
                  </a:lnTo>
                  <a:lnTo>
                    <a:pt x="353" y="31"/>
                  </a:lnTo>
                  <a:lnTo>
                    <a:pt x="368" y="25"/>
                  </a:lnTo>
                  <a:lnTo>
                    <a:pt x="384" y="21"/>
                  </a:lnTo>
                  <a:lnTo>
                    <a:pt x="399" y="17"/>
                  </a:lnTo>
                  <a:lnTo>
                    <a:pt x="413" y="13"/>
                  </a:lnTo>
                  <a:lnTo>
                    <a:pt x="418" y="11"/>
                  </a:lnTo>
                  <a:lnTo>
                    <a:pt x="426" y="8"/>
                  </a:lnTo>
                  <a:lnTo>
                    <a:pt x="434" y="6"/>
                  </a:lnTo>
                  <a:lnTo>
                    <a:pt x="443" y="4"/>
                  </a:lnTo>
                  <a:lnTo>
                    <a:pt x="451" y="2"/>
                  </a:lnTo>
                  <a:lnTo>
                    <a:pt x="461" y="2"/>
                  </a:lnTo>
                  <a:lnTo>
                    <a:pt x="472" y="0"/>
                  </a:lnTo>
                  <a:lnTo>
                    <a:pt x="482" y="0"/>
                  </a:lnTo>
                  <a:lnTo>
                    <a:pt x="48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38"/>
          <p:cNvSpPr>
            <a:spLocks/>
          </p:cNvSpPr>
          <p:nvPr/>
        </p:nvSpPr>
        <p:spPr bwMode="auto">
          <a:xfrm>
            <a:off x="3048000" y="2286000"/>
            <a:ext cx="2590800" cy="381000"/>
          </a:xfrm>
          <a:custGeom>
            <a:avLst/>
            <a:gdLst/>
            <a:ahLst/>
            <a:cxnLst>
              <a:cxn ang="0">
                <a:pos x="4870" y="4"/>
              </a:cxn>
              <a:cxn ang="0">
                <a:pos x="4924" y="21"/>
              </a:cxn>
              <a:cxn ang="0">
                <a:pos x="5006" y="52"/>
              </a:cxn>
              <a:cxn ang="0">
                <a:pos x="5116" y="96"/>
              </a:cxn>
              <a:cxn ang="0">
                <a:pos x="5221" y="159"/>
              </a:cxn>
              <a:cxn ang="0">
                <a:pos x="5298" y="224"/>
              </a:cxn>
              <a:cxn ang="0">
                <a:pos x="5346" y="284"/>
              </a:cxn>
              <a:cxn ang="0">
                <a:pos x="5367" y="342"/>
              </a:cxn>
              <a:cxn ang="0">
                <a:pos x="5365" y="372"/>
              </a:cxn>
              <a:cxn ang="0">
                <a:pos x="5354" y="391"/>
              </a:cxn>
              <a:cxn ang="0">
                <a:pos x="5331" y="409"/>
              </a:cxn>
              <a:cxn ang="0">
                <a:pos x="5300" y="424"/>
              </a:cxn>
              <a:cxn ang="0">
                <a:pos x="5260" y="434"/>
              </a:cxn>
              <a:cxn ang="0">
                <a:pos x="5208" y="443"/>
              </a:cxn>
              <a:cxn ang="0">
                <a:pos x="5148" y="449"/>
              </a:cxn>
              <a:cxn ang="0">
                <a:pos x="5079" y="451"/>
              </a:cxn>
              <a:cxn ang="0">
                <a:pos x="4864" y="447"/>
              </a:cxn>
              <a:cxn ang="0">
                <a:pos x="4593" y="443"/>
              </a:cxn>
              <a:cxn ang="0">
                <a:pos x="4313" y="439"/>
              </a:cxn>
              <a:cxn ang="0">
                <a:pos x="4023" y="438"/>
              </a:cxn>
              <a:cxn ang="0">
                <a:pos x="3705" y="441"/>
              </a:cxn>
              <a:cxn ang="0">
                <a:pos x="3332" y="451"/>
              </a:cxn>
              <a:cxn ang="0">
                <a:pos x="2914" y="472"/>
              </a:cxn>
              <a:cxn ang="0">
                <a:pos x="2447" y="501"/>
              </a:cxn>
              <a:cxn ang="0">
                <a:pos x="1768" y="549"/>
              </a:cxn>
              <a:cxn ang="0">
                <a:pos x="990" y="662"/>
              </a:cxn>
              <a:cxn ang="0">
                <a:pos x="708" y="718"/>
              </a:cxn>
              <a:cxn ang="0">
                <a:pos x="620" y="737"/>
              </a:cxn>
              <a:cxn ang="0">
                <a:pos x="554" y="748"/>
              </a:cxn>
              <a:cxn ang="0">
                <a:pos x="512" y="752"/>
              </a:cxn>
              <a:cxn ang="0">
                <a:pos x="464" y="750"/>
              </a:cxn>
              <a:cxn ang="0">
                <a:pos x="401" y="735"/>
              </a:cxn>
              <a:cxn ang="0">
                <a:pos x="322" y="708"/>
              </a:cxn>
              <a:cxn ang="0">
                <a:pos x="232" y="668"/>
              </a:cxn>
              <a:cxn ang="0">
                <a:pos x="138" y="622"/>
              </a:cxn>
              <a:cxn ang="0">
                <a:pos x="65" y="578"/>
              </a:cxn>
              <a:cxn ang="0">
                <a:pos x="19" y="539"/>
              </a:cxn>
              <a:cxn ang="0">
                <a:pos x="0" y="505"/>
              </a:cxn>
              <a:cxn ang="0">
                <a:pos x="4" y="468"/>
              </a:cxn>
              <a:cxn ang="0">
                <a:pos x="25" y="439"/>
              </a:cxn>
              <a:cxn ang="0">
                <a:pos x="63" y="418"/>
              </a:cxn>
              <a:cxn ang="0">
                <a:pos x="117" y="407"/>
              </a:cxn>
              <a:cxn ang="0">
                <a:pos x="453" y="401"/>
              </a:cxn>
              <a:cxn ang="0">
                <a:pos x="827" y="386"/>
              </a:cxn>
              <a:cxn ang="0">
                <a:pos x="1142" y="365"/>
              </a:cxn>
              <a:cxn ang="0">
                <a:pos x="1397" y="338"/>
              </a:cxn>
              <a:cxn ang="0">
                <a:pos x="2075" y="269"/>
              </a:cxn>
              <a:cxn ang="0">
                <a:pos x="2971" y="205"/>
              </a:cxn>
              <a:cxn ang="0">
                <a:pos x="3530" y="167"/>
              </a:cxn>
              <a:cxn ang="0">
                <a:pos x="3914" y="128"/>
              </a:cxn>
              <a:cxn ang="0">
                <a:pos x="4248" y="86"/>
              </a:cxn>
              <a:cxn ang="0">
                <a:pos x="4528" y="44"/>
              </a:cxn>
              <a:cxn ang="0">
                <a:pos x="4659" y="23"/>
              </a:cxn>
              <a:cxn ang="0">
                <a:pos x="4736" y="11"/>
              </a:cxn>
              <a:cxn ang="0">
                <a:pos x="4795" y="4"/>
              </a:cxn>
              <a:cxn ang="0">
                <a:pos x="4837" y="0"/>
              </a:cxn>
            </a:cxnLst>
            <a:rect l="0" t="0" r="r" b="b"/>
            <a:pathLst>
              <a:path w="5369" h="754">
                <a:moveTo>
                  <a:pt x="4845" y="0"/>
                </a:moveTo>
                <a:lnTo>
                  <a:pt x="4853" y="0"/>
                </a:lnTo>
                <a:lnTo>
                  <a:pt x="4860" y="2"/>
                </a:lnTo>
                <a:lnTo>
                  <a:pt x="4870" y="4"/>
                </a:lnTo>
                <a:lnTo>
                  <a:pt x="4880" y="8"/>
                </a:lnTo>
                <a:lnTo>
                  <a:pt x="4893" y="11"/>
                </a:lnTo>
                <a:lnTo>
                  <a:pt x="4908" y="15"/>
                </a:lnTo>
                <a:lnTo>
                  <a:pt x="4924" y="21"/>
                </a:lnTo>
                <a:lnTo>
                  <a:pt x="4943" y="27"/>
                </a:lnTo>
                <a:lnTo>
                  <a:pt x="4962" y="34"/>
                </a:lnTo>
                <a:lnTo>
                  <a:pt x="4983" y="44"/>
                </a:lnTo>
                <a:lnTo>
                  <a:pt x="5006" y="52"/>
                </a:lnTo>
                <a:lnTo>
                  <a:pt x="5031" y="61"/>
                </a:lnTo>
                <a:lnTo>
                  <a:pt x="5058" y="73"/>
                </a:lnTo>
                <a:lnTo>
                  <a:pt x="5085" y="84"/>
                </a:lnTo>
                <a:lnTo>
                  <a:pt x="5116" y="96"/>
                </a:lnTo>
                <a:lnTo>
                  <a:pt x="5148" y="109"/>
                </a:lnTo>
                <a:lnTo>
                  <a:pt x="5173" y="127"/>
                </a:lnTo>
                <a:lnTo>
                  <a:pt x="5198" y="144"/>
                </a:lnTo>
                <a:lnTo>
                  <a:pt x="5221" y="159"/>
                </a:lnTo>
                <a:lnTo>
                  <a:pt x="5242" y="176"/>
                </a:lnTo>
                <a:lnTo>
                  <a:pt x="5263" y="192"/>
                </a:lnTo>
                <a:lnTo>
                  <a:pt x="5281" y="209"/>
                </a:lnTo>
                <a:lnTo>
                  <a:pt x="5298" y="224"/>
                </a:lnTo>
                <a:lnTo>
                  <a:pt x="5311" y="240"/>
                </a:lnTo>
                <a:lnTo>
                  <a:pt x="5325" y="255"/>
                </a:lnTo>
                <a:lnTo>
                  <a:pt x="5336" y="270"/>
                </a:lnTo>
                <a:lnTo>
                  <a:pt x="5346" y="284"/>
                </a:lnTo>
                <a:lnTo>
                  <a:pt x="5354" y="299"/>
                </a:lnTo>
                <a:lnTo>
                  <a:pt x="5359" y="313"/>
                </a:lnTo>
                <a:lnTo>
                  <a:pt x="5365" y="326"/>
                </a:lnTo>
                <a:lnTo>
                  <a:pt x="5367" y="342"/>
                </a:lnTo>
                <a:lnTo>
                  <a:pt x="5369" y="355"/>
                </a:lnTo>
                <a:lnTo>
                  <a:pt x="5367" y="361"/>
                </a:lnTo>
                <a:lnTo>
                  <a:pt x="5367" y="366"/>
                </a:lnTo>
                <a:lnTo>
                  <a:pt x="5365" y="372"/>
                </a:lnTo>
                <a:lnTo>
                  <a:pt x="5363" y="376"/>
                </a:lnTo>
                <a:lnTo>
                  <a:pt x="5361" y="382"/>
                </a:lnTo>
                <a:lnTo>
                  <a:pt x="5358" y="388"/>
                </a:lnTo>
                <a:lnTo>
                  <a:pt x="5354" y="391"/>
                </a:lnTo>
                <a:lnTo>
                  <a:pt x="5348" y="397"/>
                </a:lnTo>
                <a:lnTo>
                  <a:pt x="5344" y="401"/>
                </a:lnTo>
                <a:lnTo>
                  <a:pt x="5338" y="405"/>
                </a:lnTo>
                <a:lnTo>
                  <a:pt x="5331" y="409"/>
                </a:lnTo>
                <a:lnTo>
                  <a:pt x="5325" y="413"/>
                </a:lnTo>
                <a:lnTo>
                  <a:pt x="5317" y="416"/>
                </a:lnTo>
                <a:lnTo>
                  <a:pt x="5308" y="420"/>
                </a:lnTo>
                <a:lnTo>
                  <a:pt x="5300" y="424"/>
                </a:lnTo>
                <a:lnTo>
                  <a:pt x="5290" y="426"/>
                </a:lnTo>
                <a:lnTo>
                  <a:pt x="5281" y="430"/>
                </a:lnTo>
                <a:lnTo>
                  <a:pt x="5269" y="432"/>
                </a:lnTo>
                <a:lnTo>
                  <a:pt x="5260" y="434"/>
                </a:lnTo>
                <a:lnTo>
                  <a:pt x="5246" y="438"/>
                </a:lnTo>
                <a:lnTo>
                  <a:pt x="5235" y="439"/>
                </a:lnTo>
                <a:lnTo>
                  <a:pt x="5221" y="441"/>
                </a:lnTo>
                <a:lnTo>
                  <a:pt x="5208" y="443"/>
                </a:lnTo>
                <a:lnTo>
                  <a:pt x="5194" y="445"/>
                </a:lnTo>
                <a:lnTo>
                  <a:pt x="5179" y="445"/>
                </a:lnTo>
                <a:lnTo>
                  <a:pt x="5164" y="447"/>
                </a:lnTo>
                <a:lnTo>
                  <a:pt x="5148" y="449"/>
                </a:lnTo>
                <a:lnTo>
                  <a:pt x="5133" y="449"/>
                </a:lnTo>
                <a:lnTo>
                  <a:pt x="5116" y="449"/>
                </a:lnTo>
                <a:lnTo>
                  <a:pt x="5096" y="451"/>
                </a:lnTo>
                <a:lnTo>
                  <a:pt x="5079" y="451"/>
                </a:lnTo>
                <a:lnTo>
                  <a:pt x="5060" y="451"/>
                </a:lnTo>
                <a:lnTo>
                  <a:pt x="4997" y="449"/>
                </a:lnTo>
                <a:lnTo>
                  <a:pt x="4931" y="449"/>
                </a:lnTo>
                <a:lnTo>
                  <a:pt x="4864" y="447"/>
                </a:lnTo>
                <a:lnTo>
                  <a:pt x="4797" y="445"/>
                </a:lnTo>
                <a:lnTo>
                  <a:pt x="4730" y="445"/>
                </a:lnTo>
                <a:lnTo>
                  <a:pt x="4663" y="443"/>
                </a:lnTo>
                <a:lnTo>
                  <a:pt x="4593" y="443"/>
                </a:lnTo>
                <a:lnTo>
                  <a:pt x="4524" y="441"/>
                </a:lnTo>
                <a:lnTo>
                  <a:pt x="4455" y="441"/>
                </a:lnTo>
                <a:lnTo>
                  <a:pt x="4384" y="439"/>
                </a:lnTo>
                <a:lnTo>
                  <a:pt x="4313" y="439"/>
                </a:lnTo>
                <a:lnTo>
                  <a:pt x="4242" y="439"/>
                </a:lnTo>
                <a:lnTo>
                  <a:pt x="4169" y="439"/>
                </a:lnTo>
                <a:lnTo>
                  <a:pt x="4098" y="438"/>
                </a:lnTo>
                <a:lnTo>
                  <a:pt x="4023" y="438"/>
                </a:lnTo>
                <a:lnTo>
                  <a:pt x="3950" y="438"/>
                </a:lnTo>
                <a:lnTo>
                  <a:pt x="3872" y="438"/>
                </a:lnTo>
                <a:lnTo>
                  <a:pt x="3789" y="439"/>
                </a:lnTo>
                <a:lnTo>
                  <a:pt x="3705" y="441"/>
                </a:lnTo>
                <a:lnTo>
                  <a:pt x="3616" y="443"/>
                </a:lnTo>
                <a:lnTo>
                  <a:pt x="3524" y="445"/>
                </a:lnTo>
                <a:lnTo>
                  <a:pt x="3430" y="449"/>
                </a:lnTo>
                <a:lnTo>
                  <a:pt x="3332" y="451"/>
                </a:lnTo>
                <a:lnTo>
                  <a:pt x="3232" y="457"/>
                </a:lnTo>
                <a:lnTo>
                  <a:pt x="3129" y="461"/>
                </a:lnTo>
                <a:lnTo>
                  <a:pt x="3023" y="466"/>
                </a:lnTo>
                <a:lnTo>
                  <a:pt x="2914" y="472"/>
                </a:lnTo>
                <a:lnTo>
                  <a:pt x="2802" y="478"/>
                </a:lnTo>
                <a:lnTo>
                  <a:pt x="2687" y="485"/>
                </a:lnTo>
                <a:lnTo>
                  <a:pt x="2568" y="493"/>
                </a:lnTo>
                <a:lnTo>
                  <a:pt x="2447" y="501"/>
                </a:lnTo>
                <a:lnTo>
                  <a:pt x="2324" y="509"/>
                </a:lnTo>
                <a:lnTo>
                  <a:pt x="2142" y="518"/>
                </a:lnTo>
                <a:lnTo>
                  <a:pt x="1956" y="532"/>
                </a:lnTo>
                <a:lnTo>
                  <a:pt x="1768" y="549"/>
                </a:lnTo>
                <a:lnTo>
                  <a:pt x="1578" y="570"/>
                </a:lnTo>
                <a:lnTo>
                  <a:pt x="1386" y="597"/>
                </a:lnTo>
                <a:lnTo>
                  <a:pt x="1188" y="628"/>
                </a:lnTo>
                <a:lnTo>
                  <a:pt x="990" y="662"/>
                </a:lnTo>
                <a:lnTo>
                  <a:pt x="789" y="702"/>
                </a:lnTo>
                <a:lnTo>
                  <a:pt x="760" y="708"/>
                </a:lnTo>
                <a:lnTo>
                  <a:pt x="733" y="714"/>
                </a:lnTo>
                <a:lnTo>
                  <a:pt x="708" y="718"/>
                </a:lnTo>
                <a:lnTo>
                  <a:pt x="683" y="724"/>
                </a:lnTo>
                <a:lnTo>
                  <a:pt x="660" y="727"/>
                </a:lnTo>
                <a:lnTo>
                  <a:pt x="639" y="733"/>
                </a:lnTo>
                <a:lnTo>
                  <a:pt x="620" y="737"/>
                </a:lnTo>
                <a:lnTo>
                  <a:pt x="601" y="739"/>
                </a:lnTo>
                <a:lnTo>
                  <a:pt x="583" y="743"/>
                </a:lnTo>
                <a:lnTo>
                  <a:pt x="568" y="747"/>
                </a:lnTo>
                <a:lnTo>
                  <a:pt x="554" y="748"/>
                </a:lnTo>
                <a:lnTo>
                  <a:pt x="541" y="750"/>
                </a:lnTo>
                <a:lnTo>
                  <a:pt x="530" y="752"/>
                </a:lnTo>
                <a:lnTo>
                  <a:pt x="520" y="752"/>
                </a:lnTo>
                <a:lnTo>
                  <a:pt x="512" y="752"/>
                </a:lnTo>
                <a:lnTo>
                  <a:pt x="505" y="754"/>
                </a:lnTo>
                <a:lnTo>
                  <a:pt x="493" y="752"/>
                </a:lnTo>
                <a:lnTo>
                  <a:pt x="480" y="752"/>
                </a:lnTo>
                <a:lnTo>
                  <a:pt x="464" y="750"/>
                </a:lnTo>
                <a:lnTo>
                  <a:pt x="451" y="747"/>
                </a:lnTo>
                <a:lnTo>
                  <a:pt x="434" y="745"/>
                </a:lnTo>
                <a:lnTo>
                  <a:pt x="418" y="741"/>
                </a:lnTo>
                <a:lnTo>
                  <a:pt x="401" y="735"/>
                </a:lnTo>
                <a:lnTo>
                  <a:pt x="382" y="729"/>
                </a:lnTo>
                <a:lnTo>
                  <a:pt x="362" y="724"/>
                </a:lnTo>
                <a:lnTo>
                  <a:pt x="343" y="716"/>
                </a:lnTo>
                <a:lnTo>
                  <a:pt x="322" y="708"/>
                </a:lnTo>
                <a:lnTo>
                  <a:pt x="301" y="699"/>
                </a:lnTo>
                <a:lnTo>
                  <a:pt x="280" y="691"/>
                </a:lnTo>
                <a:lnTo>
                  <a:pt x="257" y="679"/>
                </a:lnTo>
                <a:lnTo>
                  <a:pt x="232" y="668"/>
                </a:lnTo>
                <a:lnTo>
                  <a:pt x="209" y="656"/>
                </a:lnTo>
                <a:lnTo>
                  <a:pt x="182" y="645"/>
                </a:lnTo>
                <a:lnTo>
                  <a:pt x="159" y="633"/>
                </a:lnTo>
                <a:lnTo>
                  <a:pt x="138" y="622"/>
                </a:lnTo>
                <a:lnTo>
                  <a:pt x="117" y="610"/>
                </a:lnTo>
                <a:lnTo>
                  <a:pt x="98" y="599"/>
                </a:lnTo>
                <a:lnTo>
                  <a:pt x="80" y="589"/>
                </a:lnTo>
                <a:lnTo>
                  <a:pt x="65" y="578"/>
                </a:lnTo>
                <a:lnTo>
                  <a:pt x="52" y="568"/>
                </a:lnTo>
                <a:lnTo>
                  <a:pt x="40" y="558"/>
                </a:lnTo>
                <a:lnTo>
                  <a:pt x="28" y="549"/>
                </a:lnTo>
                <a:lnTo>
                  <a:pt x="19" y="539"/>
                </a:lnTo>
                <a:lnTo>
                  <a:pt x="11" y="530"/>
                </a:lnTo>
                <a:lnTo>
                  <a:pt x="5" y="522"/>
                </a:lnTo>
                <a:lnTo>
                  <a:pt x="2" y="512"/>
                </a:lnTo>
                <a:lnTo>
                  <a:pt x="0" y="505"/>
                </a:lnTo>
                <a:lnTo>
                  <a:pt x="0" y="495"/>
                </a:lnTo>
                <a:lnTo>
                  <a:pt x="0" y="485"/>
                </a:lnTo>
                <a:lnTo>
                  <a:pt x="2" y="478"/>
                </a:lnTo>
                <a:lnTo>
                  <a:pt x="4" y="468"/>
                </a:lnTo>
                <a:lnTo>
                  <a:pt x="7" y="461"/>
                </a:lnTo>
                <a:lnTo>
                  <a:pt x="13" y="453"/>
                </a:lnTo>
                <a:lnTo>
                  <a:pt x="19" y="447"/>
                </a:lnTo>
                <a:lnTo>
                  <a:pt x="25" y="439"/>
                </a:lnTo>
                <a:lnTo>
                  <a:pt x="32" y="434"/>
                </a:lnTo>
                <a:lnTo>
                  <a:pt x="42" y="428"/>
                </a:lnTo>
                <a:lnTo>
                  <a:pt x="52" y="424"/>
                </a:lnTo>
                <a:lnTo>
                  <a:pt x="63" y="418"/>
                </a:lnTo>
                <a:lnTo>
                  <a:pt x="75" y="414"/>
                </a:lnTo>
                <a:lnTo>
                  <a:pt x="88" y="413"/>
                </a:lnTo>
                <a:lnTo>
                  <a:pt x="101" y="409"/>
                </a:lnTo>
                <a:lnTo>
                  <a:pt x="117" y="407"/>
                </a:lnTo>
                <a:lnTo>
                  <a:pt x="132" y="407"/>
                </a:lnTo>
                <a:lnTo>
                  <a:pt x="243" y="405"/>
                </a:lnTo>
                <a:lnTo>
                  <a:pt x="349" y="403"/>
                </a:lnTo>
                <a:lnTo>
                  <a:pt x="453" y="401"/>
                </a:lnTo>
                <a:lnTo>
                  <a:pt x="553" y="397"/>
                </a:lnTo>
                <a:lnTo>
                  <a:pt x="649" y="393"/>
                </a:lnTo>
                <a:lnTo>
                  <a:pt x="739" y="391"/>
                </a:lnTo>
                <a:lnTo>
                  <a:pt x="827" y="386"/>
                </a:lnTo>
                <a:lnTo>
                  <a:pt x="912" y="382"/>
                </a:lnTo>
                <a:lnTo>
                  <a:pt x="992" y="376"/>
                </a:lnTo>
                <a:lnTo>
                  <a:pt x="1069" y="372"/>
                </a:lnTo>
                <a:lnTo>
                  <a:pt x="1142" y="365"/>
                </a:lnTo>
                <a:lnTo>
                  <a:pt x="1213" y="359"/>
                </a:lnTo>
                <a:lnTo>
                  <a:pt x="1278" y="353"/>
                </a:lnTo>
                <a:lnTo>
                  <a:pt x="1340" y="345"/>
                </a:lnTo>
                <a:lnTo>
                  <a:pt x="1397" y="338"/>
                </a:lnTo>
                <a:lnTo>
                  <a:pt x="1451" y="328"/>
                </a:lnTo>
                <a:lnTo>
                  <a:pt x="1654" y="307"/>
                </a:lnTo>
                <a:lnTo>
                  <a:pt x="1862" y="288"/>
                </a:lnTo>
                <a:lnTo>
                  <a:pt x="2075" y="269"/>
                </a:lnTo>
                <a:lnTo>
                  <a:pt x="2292" y="251"/>
                </a:lnTo>
                <a:lnTo>
                  <a:pt x="2514" y="234"/>
                </a:lnTo>
                <a:lnTo>
                  <a:pt x="2741" y="221"/>
                </a:lnTo>
                <a:lnTo>
                  <a:pt x="2971" y="205"/>
                </a:lnTo>
                <a:lnTo>
                  <a:pt x="3207" y="194"/>
                </a:lnTo>
                <a:lnTo>
                  <a:pt x="3317" y="184"/>
                </a:lnTo>
                <a:lnTo>
                  <a:pt x="3424" y="176"/>
                </a:lnTo>
                <a:lnTo>
                  <a:pt x="3530" y="167"/>
                </a:lnTo>
                <a:lnTo>
                  <a:pt x="3630" y="157"/>
                </a:lnTo>
                <a:lnTo>
                  <a:pt x="3728" y="148"/>
                </a:lnTo>
                <a:lnTo>
                  <a:pt x="3824" y="138"/>
                </a:lnTo>
                <a:lnTo>
                  <a:pt x="3914" y="128"/>
                </a:lnTo>
                <a:lnTo>
                  <a:pt x="4002" y="117"/>
                </a:lnTo>
                <a:lnTo>
                  <a:pt x="4089" y="107"/>
                </a:lnTo>
                <a:lnTo>
                  <a:pt x="4169" y="98"/>
                </a:lnTo>
                <a:lnTo>
                  <a:pt x="4248" y="86"/>
                </a:lnTo>
                <a:lnTo>
                  <a:pt x="4323" y="77"/>
                </a:lnTo>
                <a:lnTo>
                  <a:pt x="4394" y="65"/>
                </a:lnTo>
                <a:lnTo>
                  <a:pt x="4463" y="54"/>
                </a:lnTo>
                <a:lnTo>
                  <a:pt x="4528" y="44"/>
                </a:lnTo>
                <a:lnTo>
                  <a:pt x="4590" y="32"/>
                </a:lnTo>
                <a:lnTo>
                  <a:pt x="4615" y="29"/>
                </a:lnTo>
                <a:lnTo>
                  <a:pt x="4638" y="25"/>
                </a:lnTo>
                <a:lnTo>
                  <a:pt x="4659" y="23"/>
                </a:lnTo>
                <a:lnTo>
                  <a:pt x="4680" y="19"/>
                </a:lnTo>
                <a:lnTo>
                  <a:pt x="4699" y="15"/>
                </a:lnTo>
                <a:lnTo>
                  <a:pt x="4718" y="13"/>
                </a:lnTo>
                <a:lnTo>
                  <a:pt x="4736" y="11"/>
                </a:lnTo>
                <a:lnTo>
                  <a:pt x="4753" y="9"/>
                </a:lnTo>
                <a:lnTo>
                  <a:pt x="4768" y="8"/>
                </a:lnTo>
                <a:lnTo>
                  <a:pt x="4782" y="6"/>
                </a:lnTo>
                <a:lnTo>
                  <a:pt x="4795" y="4"/>
                </a:lnTo>
                <a:lnTo>
                  <a:pt x="4807" y="2"/>
                </a:lnTo>
                <a:lnTo>
                  <a:pt x="4818" y="2"/>
                </a:lnTo>
                <a:lnTo>
                  <a:pt x="4828" y="0"/>
                </a:lnTo>
                <a:lnTo>
                  <a:pt x="4837" y="0"/>
                </a:lnTo>
                <a:lnTo>
                  <a:pt x="4845" y="0"/>
                </a:lnTo>
                <a:lnTo>
                  <a:pt x="4845" y="0"/>
                </a:lnTo>
                <a:lnTo>
                  <a:pt x="4845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200400" y="2590800"/>
            <a:ext cx="2057400" cy="762000"/>
            <a:chOff x="2992437" y="4679950"/>
            <a:chExt cx="3122613" cy="1266825"/>
          </a:xfrm>
          <a:solidFill>
            <a:srgbClr val="00B0F0"/>
          </a:solidFill>
        </p:grpSpPr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2992437" y="4679950"/>
              <a:ext cx="1341438" cy="1266825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247" y="8"/>
                </a:cxn>
                <a:cxn ang="0">
                  <a:pos x="1293" y="21"/>
                </a:cxn>
                <a:cxn ang="0">
                  <a:pos x="1351" y="42"/>
                </a:cxn>
                <a:cxn ang="0">
                  <a:pos x="1422" y="69"/>
                </a:cxn>
                <a:cxn ang="0">
                  <a:pos x="1503" y="103"/>
                </a:cxn>
                <a:cxn ang="0">
                  <a:pos x="1570" y="144"/>
                </a:cxn>
                <a:cxn ang="0">
                  <a:pos x="1624" y="186"/>
                </a:cxn>
                <a:cxn ang="0">
                  <a:pos x="1660" y="232"/>
                </a:cxn>
                <a:cxn ang="0">
                  <a:pos x="1683" y="278"/>
                </a:cxn>
                <a:cxn ang="0">
                  <a:pos x="1691" y="328"/>
                </a:cxn>
                <a:cxn ang="0">
                  <a:pos x="1689" y="351"/>
                </a:cxn>
                <a:cxn ang="0">
                  <a:pos x="1681" y="374"/>
                </a:cxn>
                <a:cxn ang="0">
                  <a:pos x="1668" y="393"/>
                </a:cxn>
                <a:cxn ang="0">
                  <a:pos x="1651" y="413"/>
                </a:cxn>
                <a:cxn ang="0">
                  <a:pos x="1629" y="432"/>
                </a:cxn>
                <a:cxn ang="0">
                  <a:pos x="1581" y="462"/>
                </a:cxn>
                <a:cxn ang="0">
                  <a:pos x="1522" y="509"/>
                </a:cxn>
                <a:cxn ang="0">
                  <a:pos x="1460" y="562"/>
                </a:cxn>
                <a:cxn ang="0">
                  <a:pos x="1397" y="622"/>
                </a:cxn>
                <a:cxn ang="0">
                  <a:pos x="1332" y="691"/>
                </a:cxn>
                <a:cxn ang="0">
                  <a:pos x="1249" y="781"/>
                </a:cxn>
                <a:cxn ang="0">
                  <a:pos x="1128" y="902"/>
                </a:cxn>
                <a:cxn ang="0">
                  <a:pos x="1004" y="1013"/>
                </a:cxn>
                <a:cxn ang="0">
                  <a:pos x="879" y="1117"/>
                </a:cxn>
                <a:cxn ang="0">
                  <a:pos x="750" y="1215"/>
                </a:cxn>
                <a:cxn ang="0">
                  <a:pos x="622" y="1305"/>
                </a:cxn>
                <a:cxn ang="0">
                  <a:pos x="539" y="1370"/>
                </a:cxn>
                <a:cxn ang="0">
                  <a:pos x="460" y="1424"/>
                </a:cxn>
                <a:cxn ang="0">
                  <a:pos x="384" y="1470"/>
                </a:cxn>
                <a:cxn ang="0">
                  <a:pos x="313" y="1505"/>
                </a:cxn>
                <a:cxn ang="0">
                  <a:pos x="247" y="1532"/>
                </a:cxn>
                <a:cxn ang="0">
                  <a:pos x="201" y="1551"/>
                </a:cxn>
                <a:cxn ang="0">
                  <a:pos x="136" y="1582"/>
                </a:cxn>
                <a:cxn ang="0">
                  <a:pos x="109" y="1589"/>
                </a:cxn>
                <a:cxn ang="0">
                  <a:pos x="88" y="1595"/>
                </a:cxn>
                <a:cxn ang="0">
                  <a:pos x="67" y="1595"/>
                </a:cxn>
                <a:cxn ang="0">
                  <a:pos x="42" y="1593"/>
                </a:cxn>
                <a:cxn ang="0">
                  <a:pos x="23" y="1587"/>
                </a:cxn>
                <a:cxn ang="0">
                  <a:pos x="9" y="1580"/>
                </a:cxn>
                <a:cxn ang="0">
                  <a:pos x="2" y="1566"/>
                </a:cxn>
                <a:cxn ang="0">
                  <a:pos x="0" y="1551"/>
                </a:cxn>
                <a:cxn ang="0">
                  <a:pos x="220" y="1351"/>
                </a:cxn>
                <a:cxn ang="0">
                  <a:pos x="395" y="1178"/>
                </a:cxn>
                <a:cxn ang="0">
                  <a:pos x="495" y="1071"/>
                </a:cxn>
                <a:cxn ang="0">
                  <a:pos x="599" y="952"/>
                </a:cxn>
                <a:cxn ang="0">
                  <a:pos x="716" y="816"/>
                </a:cxn>
                <a:cxn ang="0">
                  <a:pos x="821" y="687"/>
                </a:cxn>
                <a:cxn ang="0">
                  <a:pos x="913" y="560"/>
                </a:cxn>
                <a:cxn ang="0">
                  <a:pos x="992" y="439"/>
                </a:cxn>
                <a:cxn ang="0">
                  <a:pos x="1057" y="320"/>
                </a:cxn>
                <a:cxn ang="0">
                  <a:pos x="1078" y="288"/>
                </a:cxn>
                <a:cxn ang="0">
                  <a:pos x="1094" y="247"/>
                </a:cxn>
                <a:cxn ang="0">
                  <a:pos x="1105" y="198"/>
                </a:cxn>
                <a:cxn ang="0">
                  <a:pos x="1111" y="140"/>
                </a:cxn>
                <a:cxn ang="0">
                  <a:pos x="1115" y="75"/>
                </a:cxn>
                <a:cxn ang="0">
                  <a:pos x="1117" y="40"/>
                </a:cxn>
                <a:cxn ang="0">
                  <a:pos x="1125" y="25"/>
                </a:cxn>
                <a:cxn ang="0">
                  <a:pos x="1136" y="13"/>
                </a:cxn>
                <a:cxn ang="0">
                  <a:pos x="1155" y="4"/>
                </a:cxn>
                <a:cxn ang="0">
                  <a:pos x="1178" y="0"/>
                </a:cxn>
                <a:cxn ang="0">
                  <a:pos x="1197" y="0"/>
                </a:cxn>
              </a:cxnLst>
              <a:rect l="0" t="0" r="r" b="b"/>
              <a:pathLst>
                <a:path w="1691" h="1595">
                  <a:moveTo>
                    <a:pt x="1197" y="0"/>
                  </a:moveTo>
                  <a:lnTo>
                    <a:pt x="1205" y="0"/>
                  </a:lnTo>
                  <a:lnTo>
                    <a:pt x="1213" y="0"/>
                  </a:lnTo>
                  <a:lnTo>
                    <a:pt x="1222" y="2"/>
                  </a:lnTo>
                  <a:lnTo>
                    <a:pt x="1234" y="6"/>
                  </a:lnTo>
                  <a:lnTo>
                    <a:pt x="1247" y="8"/>
                  </a:lnTo>
                  <a:lnTo>
                    <a:pt x="1261" y="11"/>
                  </a:lnTo>
                  <a:lnTo>
                    <a:pt x="1276" y="17"/>
                  </a:lnTo>
                  <a:lnTo>
                    <a:pt x="1293" y="21"/>
                  </a:lnTo>
                  <a:lnTo>
                    <a:pt x="1311" y="29"/>
                  </a:lnTo>
                  <a:lnTo>
                    <a:pt x="1330" y="34"/>
                  </a:lnTo>
                  <a:lnTo>
                    <a:pt x="1351" y="42"/>
                  </a:lnTo>
                  <a:lnTo>
                    <a:pt x="1374" y="50"/>
                  </a:lnTo>
                  <a:lnTo>
                    <a:pt x="1397" y="59"/>
                  </a:lnTo>
                  <a:lnTo>
                    <a:pt x="1422" y="69"/>
                  </a:lnTo>
                  <a:lnTo>
                    <a:pt x="1449" y="79"/>
                  </a:lnTo>
                  <a:lnTo>
                    <a:pt x="1476" y="90"/>
                  </a:lnTo>
                  <a:lnTo>
                    <a:pt x="1503" y="103"/>
                  </a:lnTo>
                  <a:lnTo>
                    <a:pt x="1526" y="117"/>
                  </a:lnTo>
                  <a:lnTo>
                    <a:pt x="1549" y="130"/>
                  </a:lnTo>
                  <a:lnTo>
                    <a:pt x="1570" y="144"/>
                  </a:lnTo>
                  <a:lnTo>
                    <a:pt x="1589" y="157"/>
                  </a:lnTo>
                  <a:lnTo>
                    <a:pt x="1608" y="173"/>
                  </a:lnTo>
                  <a:lnTo>
                    <a:pt x="1624" y="186"/>
                  </a:lnTo>
                  <a:lnTo>
                    <a:pt x="1637" y="201"/>
                  </a:lnTo>
                  <a:lnTo>
                    <a:pt x="1651" y="217"/>
                  </a:lnTo>
                  <a:lnTo>
                    <a:pt x="1660" y="232"/>
                  </a:lnTo>
                  <a:lnTo>
                    <a:pt x="1670" y="247"/>
                  </a:lnTo>
                  <a:lnTo>
                    <a:pt x="1677" y="263"/>
                  </a:lnTo>
                  <a:lnTo>
                    <a:pt x="1683" y="278"/>
                  </a:lnTo>
                  <a:lnTo>
                    <a:pt x="1687" y="294"/>
                  </a:lnTo>
                  <a:lnTo>
                    <a:pt x="1691" y="311"/>
                  </a:lnTo>
                  <a:lnTo>
                    <a:pt x="1691" y="328"/>
                  </a:lnTo>
                  <a:lnTo>
                    <a:pt x="1691" y="336"/>
                  </a:lnTo>
                  <a:lnTo>
                    <a:pt x="1689" y="343"/>
                  </a:lnTo>
                  <a:lnTo>
                    <a:pt x="1689" y="351"/>
                  </a:lnTo>
                  <a:lnTo>
                    <a:pt x="1687" y="359"/>
                  </a:lnTo>
                  <a:lnTo>
                    <a:pt x="1683" y="366"/>
                  </a:lnTo>
                  <a:lnTo>
                    <a:pt x="1681" y="374"/>
                  </a:lnTo>
                  <a:lnTo>
                    <a:pt x="1677" y="380"/>
                  </a:lnTo>
                  <a:lnTo>
                    <a:pt x="1674" y="388"/>
                  </a:lnTo>
                  <a:lnTo>
                    <a:pt x="1668" y="393"/>
                  </a:lnTo>
                  <a:lnTo>
                    <a:pt x="1664" y="399"/>
                  </a:lnTo>
                  <a:lnTo>
                    <a:pt x="1658" y="407"/>
                  </a:lnTo>
                  <a:lnTo>
                    <a:pt x="1651" y="413"/>
                  </a:lnTo>
                  <a:lnTo>
                    <a:pt x="1645" y="418"/>
                  </a:lnTo>
                  <a:lnTo>
                    <a:pt x="1637" y="424"/>
                  </a:lnTo>
                  <a:lnTo>
                    <a:pt x="1629" y="432"/>
                  </a:lnTo>
                  <a:lnTo>
                    <a:pt x="1622" y="438"/>
                  </a:lnTo>
                  <a:lnTo>
                    <a:pt x="1601" y="449"/>
                  </a:lnTo>
                  <a:lnTo>
                    <a:pt x="1581" y="462"/>
                  </a:lnTo>
                  <a:lnTo>
                    <a:pt x="1562" y="478"/>
                  </a:lnTo>
                  <a:lnTo>
                    <a:pt x="1541" y="493"/>
                  </a:lnTo>
                  <a:lnTo>
                    <a:pt x="1522" y="509"/>
                  </a:lnTo>
                  <a:lnTo>
                    <a:pt x="1501" y="526"/>
                  </a:lnTo>
                  <a:lnTo>
                    <a:pt x="1480" y="543"/>
                  </a:lnTo>
                  <a:lnTo>
                    <a:pt x="1460" y="562"/>
                  </a:lnTo>
                  <a:lnTo>
                    <a:pt x="1439" y="581"/>
                  </a:lnTo>
                  <a:lnTo>
                    <a:pt x="1418" y="601"/>
                  </a:lnTo>
                  <a:lnTo>
                    <a:pt x="1397" y="622"/>
                  </a:lnTo>
                  <a:lnTo>
                    <a:pt x="1376" y="643"/>
                  </a:lnTo>
                  <a:lnTo>
                    <a:pt x="1355" y="666"/>
                  </a:lnTo>
                  <a:lnTo>
                    <a:pt x="1332" y="691"/>
                  </a:lnTo>
                  <a:lnTo>
                    <a:pt x="1311" y="714"/>
                  </a:lnTo>
                  <a:lnTo>
                    <a:pt x="1290" y="739"/>
                  </a:lnTo>
                  <a:lnTo>
                    <a:pt x="1249" y="781"/>
                  </a:lnTo>
                  <a:lnTo>
                    <a:pt x="1209" y="823"/>
                  </a:lnTo>
                  <a:lnTo>
                    <a:pt x="1169" y="864"/>
                  </a:lnTo>
                  <a:lnTo>
                    <a:pt x="1128" y="902"/>
                  </a:lnTo>
                  <a:lnTo>
                    <a:pt x="1086" y="940"/>
                  </a:lnTo>
                  <a:lnTo>
                    <a:pt x="1046" y="977"/>
                  </a:lnTo>
                  <a:lnTo>
                    <a:pt x="1004" y="1013"/>
                  </a:lnTo>
                  <a:lnTo>
                    <a:pt x="963" y="1050"/>
                  </a:lnTo>
                  <a:lnTo>
                    <a:pt x="921" y="1084"/>
                  </a:lnTo>
                  <a:lnTo>
                    <a:pt x="879" y="1117"/>
                  </a:lnTo>
                  <a:lnTo>
                    <a:pt x="837" y="1152"/>
                  </a:lnTo>
                  <a:lnTo>
                    <a:pt x="794" y="1182"/>
                  </a:lnTo>
                  <a:lnTo>
                    <a:pt x="750" y="1215"/>
                  </a:lnTo>
                  <a:lnTo>
                    <a:pt x="708" y="1246"/>
                  </a:lnTo>
                  <a:lnTo>
                    <a:pt x="666" y="1276"/>
                  </a:lnTo>
                  <a:lnTo>
                    <a:pt x="622" y="1305"/>
                  </a:lnTo>
                  <a:lnTo>
                    <a:pt x="593" y="1328"/>
                  </a:lnTo>
                  <a:lnTo>
                    <a:pt x="566" y="1349"/>
                  </a:lnTo>
                  <a:lnTo>
                    <a:pt x="539" y="1370"/>
                  </a:lnTo>
                  <a:lnTo>
                    <a:pt x="512" y="1390"/>
                  </a:lnTo>
                  <a:lnTo>
                    <a:pt x="485" y="1407"/>
                  </a:lnTo>
                  <a:lnTo>
                    <a:pt x="460" y="1424"/>
                  </a:lnTo>
                  <a:lnTo>
                    <a:pt x="433" y="1441"/>
                  </a:lnTo>
                  <a:lnTo>
                    <a:pt x="408" y="1455"/>
                  </a:lnTo>
                  <a:lnTo>
                    <a:pt x="384" y="1470"/>
                  </a:lnTo>
                  <a:lnTo>
                    <a:pt x="360" y="1482"/>
                  </a:lnTo>
                  <a:lnTo>
                    <a:pt x="337" y="1493"/>
                  </a:lnTo>
                  <a:lnTo>
                    <a:pt x="313" y="1505"/>
                  </a:lnTo>
                  <a:lnTo>
                    <a:pt x="291" y="1514"/>
                  </a:lnTo>
                  <a:lnTo>
                    <a:pt x="268" y="1524"/>
                  </a:lnTo>
                  <a:lnTo>
                    <a:pt x="247" y="1532"/>
                  </a:lnTo>
                  <a:lnTo>
                    <a:pt x="226" y="1537"/>
                  </a:lnTo>
                  <a:lnTo>
                    <a:pt x="213" y="1545"/>
                  </a:lnTo>
                  <a:lnTo>
                    <a:pt x="201" y="1551"/>
                  </a:lnTo>
                  <a:lnTo>
                    <a:pt x="178" y="1562"/>
                  </a:lnTo>
                  <a:lnTo>
                    <a:pt x="155" y="1574"/>
                  </a:lnTo>
                  <a:lnTo>
                    <a:pt x="136" y="1582"/>
                  </a:lnTo>
                  <a:lnTo>
                    <a:pt x="126" y="1585"/>
                  </a:lnTo>
                  <a:lnTo>
                    <a:pt x="117" y="1587"/>
                  </a:lnTo>
                  <a:lnTo>
                    <a:pt x="109" y="1589"/>
                  </a:lnTo>
                  <a:lnTo>
                    <a:pt x="101" y="1591"/>
                  </a:lnTo>
                  <a:lnTo>
                    <a:pt x="94" y="1593"/>
                  </a:lnTo>
                  <a:lnTo>
                    <a:pt x="88" y="1595"/>
                  </a:lnTo>
                  <a:lnTo>
                    <a:pt x="80" y="1595"/>
                  </a:lnTo>
                  <a:lnTo>
                    <a:pt x="76" y="1595"/>
                  </a:lnTo>
                  <a:lnTo>
                    <a:pt x="67" y="1595"/>
                  </a:lnTo>
                  <a:lnTo>
                    <a:pt x="57" y="1595"/>
                  </a:lnTo>
                  <a:lnTo>
                    <a:pt x="50" y="1595"/>
                  </a:lnTo>
                  <a:lnTo>
                    <a:pt x="42" y="1593"/>
                  </a:lnTo>
                  <a:lnTo>
                    <a:pt x="34" y="1591"/>
                  </a:lnTo>
                  <a:lnTo>
                    <a:pt x="28" y="1589"/>
                  </a:lnTo>
                  <a:lnTo>
                    <a:pt x="23" y="1587"/>
                  </a:lnTo>
                  <a:lnTo>
                    <a:pt x="19" y="1585"/>
                  </a:lnTo>
                  <a:lnTo>
                    <a:pt x="13" y="1582"/>
                  </a:lnTo>
                  <a:lnTo>
                    <a:pt x="9" y="1580"/>
                  </a:lnTo>
                  <a:lnTo>
                    <a:pt x="7" y="1576"/>
                  </a:lnTo>
                  <a:lnTo>
                    <a:pt x="3" y="1572"/>
                  </a:lnTo>
                  <a:lnTo>
                    <a:pt x="2" y="1566"/>
                  </a:lnTo>
                  <a:lnTo>
                    <a:pt x="2" y="1562"/>
                  </a:lnTo>
                  <a:lnTo>
                    <a:pt x="0" y="1557"/>
                  </a:lnTo>
                  <a:lnTo>
                    <a:pt x="0" y="1551"/>
                  </a:lnTo>
                  <a:lnTo>
                    <a:pt x="74" y="1484"/>
                  </a:lnTo>
                  <a:lnTo>
                    <a:pt x="149" y="1418"/>
                  </a:lnTo>
                  <a:lnTo>
                    <a:pt x="220" y="1351"/>
                  </a:lnTo>
                  <a:lnTo>
                    <a:pt x="291" y="1284"/>
                  </a:lnTo>
                  <a:lnTo>
                    <a:pt x="360" y="1215"/>
                  </a:lnTo>
                  <a:lnTo>
                    <a:pt x="395" y="1178"/>
                  </a:lnTo>
                  <a:lnTo>
                    <a:pt x="430" y="1144"/>
                  </a:lnTo>
                  <a:lnTo>
                    <a:pt x="462" y="1107"/>
                  </a:lnTo>
                  <a:lnTo>
                    <a:pt x="495" y="1071"/>
                  </a:lnTo>
                  <a:lnTo>
                    <a:pt x="526" y="1035"/>
                  </a:lnTo>
                  <a:lnTo>
                    <a:pt x="558" y="998"/>
                  </a:lnTo>
                  <a:lnTo>
                    <a:pt x="599" y="952"/>
                  </a:lnTo>
                  <a:lnTo>
                    <a:pt x="639" y="906"/>
                  </a:lnTo>
                  <a:lnTo>
                    <a:pt x="679" y="860"/>
                  </a:lnTo>
                  <a:lnTo>
                    <a:pt x="716" y="816"/>
                  </a:lnTo>
                  <a:lnTo>
                    <a:pt x="752" y="772"/>
                  </a:lnTo>
                  <a:lnTo>
                    <a:pt x="787" y="729"/>
                  </a:lnTo>
                  <a:lnTo>
                    <a:pt x="821" y="687"/>
                  </a:lnTo>
                  <a:lnTo>
                    <a:pt x="854" y="645"/>
                  </a:lnTo>
                  <a:lnTo>
                    <a:pt x="885" y="603"/>
                  </a:lnTo>
                  <a:lnTo>
                    <a:pt x="913" y="560"/>
                  </a:lnTo>
                  <a:lnTo>
                    <a:pt x="940" y="520"/>
                  </a:lnTo>
                  <a:lnTo>
                    <a:pt x="967" y="480"/>
                  </a:lnTo>
                  <a:lnTo>
                    <a:pt x="992" y="439"/>
                  </a:lnTo>
                  <a:lnTo>
                    <a:pt x="1015" y="399"/>
                  </a:lnTo>
                  <a:lnTo>
                    <a:pt x="1038" y="361"/>
                  </a:lnTo>
                  <a:lnTo>
                    <a:pt x="1057" y="320"/>
                  </a:lnTo>
                  <a:lnTo>
                    <a:pt x="1065" y="311"/>
                  </a:lnTo>
                  <a:lnTo>
                    <a:pt x="1071" y="299"/>
                  </a:lnTo>
                  <a:lnTo>
                    <a:pt x="1078" y="288"/>
                  </a:lnTo>
                  <a:lnTo>
                    <a:pt x="1084" y="274"/>
                  </a:lnTo>
                  <a:lnTo>
                    <a:pt x="1088" y="261"/>
                  </a:lnTo>
                  <a:lnTo>
                    <a:pt x="1094" y="247"/>
                  </a:lnTo>
                  <a:lnTo>
                    <a:pt x="1098" y="230"/>
                  </a:lnTo>
                  <a:lnTo>
                    <a:pt x="1101" y="215"/>
                  </a:lnTo>
                  <a:lnTo>
                    <a:pt x="1105" y="198"/>
                  </a:lnTo>
                  <a:lnTo>
                    <a:pt x="1107" y="178"/>
                  </a:lnTo>
                  <a:lnTo>
                    <a:pt x="1109" y="159"/>
                  </a:lnTo>
                  <a:lnTo>
                    <a:pt x="1111" y="140"/>
                  </a:lnTo>
                  <a:lnTo>
                    <a:pt x="1113" y="119"/>
                  </a:lnTo>
                  <a:lnTo>
                    <a:pt x="1115" y="98"/>
                  </a:lnTo>
                  <a:lnTo>
                    <a:pt x="1115" y="75"/>
                  </a:lnTo>
                  <a:lnTo>
                    <a:pt x="1115" y="52"/>
                  </a:lnTo>
                  <a:lnTo>
                    <a:pt x="1115" y="44"/>
                  </a:lnTo>
                  <a:lnTo>
                    <a:pt x="1117" y="40"/>
                  </a:lnTo>
                  <a:lnTo>
                    <a:pt x="1119" y="34"/>
                  </a:lnTo>
                  <a:lnTo>
                    <a:pt x="1121" y="29"/>
                  </a:lnTo>
                  <a:lnTo>
                    <a:pt x="1125" y="25"/>
                  </a:lnTo>
                  <a:lnTo>
                    <a:pt x="1126" y="21"/>
                  </a:lnTo>
                  <a:lnTo>
                    <a:pt x="1132" y="17"/>
                  </a:lnTo>
                  <a:lnTo>
                    <a:pt x="1136" y="13"/>
                  </a:lnTo>
                  <a:lnTo>
                    <a:pt x="1142" y="9"/>
                  </a:lnTo>
                  <a:lnTo>
                    <a:pt x="1148" y="8"/>
                  </a:lnTo>
                  <a:lnTo>
                    <a:pt x="1155" y="4"/>
                  </a:lnTo>
                  <a:lnTo>
                    <a:pt x="1163" y="2"/>
                  </a:lnTo>
                  <a:lnTo>
                    <a:pt x="1171" y="2"/>
                  </a:lnTo>
                  <a:lnTo>
                    <a:pt x="1178" y="0"/>
                  </a:lnTo>
                  <a:lnTo>
                    <a:pt x="1188" y="0"/>
                  </a:lnTo>
                  <a:lnTo>
                    <a:pt x="1197" y="0"/>
                  </a:lnTo>
                  <a:lnTo>
                    <a:pt x="1197" y="0"/>
                  </a:lnTo>
                  <a:lnTo>
                    <a:pt x="119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127625" y="4760912"/>
              <a:ext cx="987425" cy="116522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73" y="3"/>
                </a:cxn>
                <a:cxn ang="0">
                  <a:pos x="104" y="11"/>
                </a:cxn>
                <a:cxn ang="0">
                  <a:pos x="140" y="21"/>
                </a:cxn>
                <a:cxn ang="0">
                  <a:pos x="182" y="34"/>
                </a:cxn>
                <a:cxn ang="0">
                  <a:pos x="278" y="78"/>
                </a:cxn>
                <a:cxn ang="0">
                  <a:pos x="472" y="180"/>
                </a:cxn>
                <a:cxn ang="0">
                  <a:pos x="662" y="293"/>
                </a:cxn>
                <a:cxn ang="0">
                  <a:pos x="804" y="395"/>
                </a:cxn>
                <a:cxn ang="0">
                  <a:pos x="910" y="485"/>
                </a:cxn>
                <a:cxn ang="0">
                  <a:pos x="1000" y="570"/>
                </a:cxn>
                <a:cxn ang="0">
                  <a:pos x="1075" y="654"/>
                </a:cxn>
                <a:cxn ang="0">
                  <a:pos x="1133" y="735"/>
                </a:cxn>
                <a:cxn ang="0">
                  <a:pos x="1171" y="810"/>
                </a:cxn>
                <a:cxn ang="0">
                  <a:pos x="1196" y="879"/>
                </a:cxn>
                <a:cxn ang="0">
                  <a:pos x="1215" y="952"/>
                </a:cxn>
                <a:cxn ang="0">
                  <a:pos x="1231" y="1027"/>
                </a:cxn>
                <a:cxn ang="0">
                  <a:pos x="1240" y="1103"/>
                </a:cxn>
                <a:cxn ang="0">
                  <a:pos x="1242" y="1184"/>
                </a:cxn>
                <a:cxn ang="0">
                  <a:pos x="1238" y="1255"/>
                </a:cxn>
                <a:cxn ang="0">
                  <a:pos x="1221" y="1334"/>
                </a:cxn>
                <a:cxn ang="0">
                  <a:pos x="1196" y="1399"/>
                </a:cxn>
                <a:cxn ang="0">
                  <a:pos x="1175" y="1424"/>
                </a:cxn>
                <a:cxn ang="0">
                  <a:pos x="1154" y="1443"/>
                </a:cxn>
                <a:cxn ang="0">
                  <a:pos x="1131" y="1457"/>
                </a:cxn>
                <a:cxn ang="0">
                  <a:pos x="1106" y="1464"/>
                </a:cxn>
                <a:cxn ang="0">
                  <a:pos x="1081" y="1468"/>
                </a:cxn>
                <a:cxn ang="0">
                  <a:pos x="1062" y="1464"/>
                </a:cxn>
                <a:cxn ang="0">
                  <a:pos x="1040" y="1457"/>
                </a:cxn>
                <a:cxn ang="0">
                  <a:pos x="1014" y="1443"/>
                </a:cxn>
                <a:cxn ang="0">
                  <a:pos x="985" y="1422"/>
                </a:cxn>
                <a:cxn ang="0">
                  <a:pos x="952" y="1395"/>
                </a:cxn>
                <a:cxn ang="0">
                  <a:pos x="921" y="1368"/>
                </a:cxn>
                <a:cxn ang="0">
                  <a:pos x="893" y="1341"/>
                </a:cxn>
                <a:cxn ang="0">
                  <a:pos x="862" y="1309"/>
                </a:cxn>
                <a:cxn ang="0">
                  <a:pos x="829" y="1272"/>
                </a:cxn>
                <a:cxn ang="0">
                  <a:pos x="797" y="1232"/>
                </a:cxn>
                <a:cxn ang="0">
                  <a:pos x="762" y="1184"/>
                </a:cxn>
                <a:cxn ang="0">
                  <a:pos x="726" y="1134"/>
                </a:cxn>
                <a:cxn ang="0">
                  <a:pos x="689" y="1078"/>
                </a:cxn>
                <a:cxn ang="0">
                  <a:pos x="651" y="1017"/>
                </a:cxn>
                <a:cxn ang="0">
                  <a:pos x="610" y="952"/>
                </a:cxn>
                <a:cxn ang="0">
                  <a:pos x="568" y="883"/>
                </a:cxn>
                <a:cxn ang="0">
                  <a:pos x="514" y="794"/>
                </a:cxn>
                <a:cxn ang="0">
                  <a:pos x="463" y="712"/>
                </a:cxn>
                <a:cxn ang="0">
                  <a:pos x="415" y="635"/>
                </a:cxn>
                <a:cxn ang="0">
                  <a:pos x="367" y="564"/>
                </a:cxn>
                <a:cxn ang="0">
                  <a:pos x="323" y="497"/>
                </a:cxn>
                <a:cxn ang="0">
                  <a:pos x="280" y="437"/>
                </a:cxn>
                <a:cxn ang="0">
                  <a:pos x="242" y="383"/>
                </a:cxn>
                <a:cxn ang="0">
                  <a:pos x="205" y="334"/>
                </a:cxn>
                <a:cxn ang="0">
                  <a:pos x="171" y="291"/>
                </a:cxn>
                <a:cxn ang="0">
                  <a:pos x="140" y="253"/>
                </a:cxn>
                <a:cxn ang="0">
                  <a:pos x="107" y="216"/>
                </a:cxn>
                <a:cxn ang="0">
                  <a:pos x="69" y="174"/>
                </a:cxn>
                <a:cxn ang="0">
                  <a:pos x="38" y="136"/>
                </a:cxn>
                <a:cxn ang="0">
                  <a:pos x="17" y="101"/>
                </a:cxn>
                <a:cxn ang="0">
                  <a:pos x="4" y="73"/>
                </a:cxn>
                <a:cxn ang="0">
                  <a:pos x="0" y="46"/>
                </a:cxn>
                <a:cxn ang="0">
                  <a:pos x="4" y="17"/>
                </a:cxn>
                <a:cxn ang="0">
                  <a:pos x="19" y="3"/>
                </a:cxn>
                <a:cxn ang="0">
                  <a:pos x="35" y="0"/>
                </a:cxn>
              </a:cxnLst>
              <a:rect l="0" t="0" r="r" b="b"/>
              <a:pathLst>
                <a:path w="1242" h="1468">
                  <a:moveTo>
                    <a:pt x="35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6" y="1"/>
                  </a:lnTo>
                  <a:lnTo>
                    <a:pt x="65" y="3"/>
                  </a:lnTo>
                  <a:lnTo>
                    <a:pt x="73" y="3"/>
                  </a:lnTo>
                  <a:lnTo>
                    <a:pt x="83" y="5"/>
                  </a:lnTo>
                  <a:lnTo>
                    <a:pt x="94" y="7"/>
                  </a:lnTo>
                  <a:lnTo>
                    <a:pt x="104" y="11"/>
                  </a:lnTo>
                  <a:lnTo>
                    <a:pt x="115" y="13"/>
                  </a:lnTo>
                  <a:lnTo>
                    <a:pt x="129" y="17"/>
                  </a:lnTo>
                  <a:lnTo>
                    <a:pt x="140" y="21"/>
                  </a:lnTo>
                  <a:lnTo>
                    <a:pt x="154" y="25"/>
                  </a:lnTo>
                  <a:lnTo>
                    <a:pt x="169" y="28"/>
                  </a:lnTo>
                  <a:lnTo>
                    <a:pt x="182" y="34"/>
                  </a:lnTo>
                  <a:lnTo>
                    <a:pt x="198" y="40"/>
                  </a:lnTo>
                  <a:lnTo>
                    <a:pt x="215" y="46"/>
                  </a:lnTo>
                  <a:lnTo>
                    <a:pt x="278" y="78"/>
                  </a:lnTo>
                  <a:lnTo>
                    <a:pt x="344" y="111"/>
                  </a:lnTo>
                  <a:lnTo>
                    <a:pt x="409" y="145"/>
                  </a:lnTo>
                  <a:lnTo>
                    <a:pt x="472" y="180"/>
                  </a:lnTo>
                  <a:lnTo>
                    <a:pt x="536" y="216"/>
                  </a:lnTo>
                  <a:lnTo>
                    <a:pt x="599" y="255"/>
                  </a:lnTo>
                  <a:lnTo>
                    <a:pt x="662" y="293"/>
                  </a:lnTo>
                  <a:lnTo>
                    <a:pt x="726" y="336"/>
                  </a:lnTo>
                  <a:lnTo>
                    <a:pt x="766" y="366"/>
                  </a:lnTo>
                  <a:lnTo>
                    <a:pt x="804" y="395"/>
                  </a:lnTo>
                  <a:lnTo>
                    <a:pt x="841" y="426"/>
                  </a:lnTo>
                  <a:lnTo>
                    <a:pt x="877" y="455"/>
                  </a:lnTo>
                  <a:lnTo>
                    <a:pt x="910" y="485"/>
                  </a:lnTo>
                  <a:lnTo>
                    <a:pt x="943" y="514"/>
                  </a:lnTo>
                  <a:lnTo>
                    <a:pt x="971" y="543"/>
                  </a:lnTo>
                  <a:lnTo>
                    <a:pt x="1000" y="570"/>
                  </a:lnTo>
                  <a:lnTo>
                    <a:pt x="1027" y="598"/>
                  </a:lnTo>
                  <a:lnTo>
                    <a:pt x="1052" y="625"/>
                  </a:lnTo>
                  <a:lnTo>
                    <a:pt x="1075" y="654"/>
                  </a:lnTo>
                  <a:lnTo>
                    <a:pt x="1096" y="681"/>
                  </a:lnTo>
                  <a:lnTo>
                    <a:pt x="1115" y="708"/>
                  </a:lnTo>
                  <a:lnTo>
                    <a:pt x="1133" y="735"/>
                  </a:lnTo>
                  <a:lnTo>
                    <a:pt x="1148" y="760"/>
                  </a:lnTo>
                  <a:lnTo>
                    <a:pt x="1161" y="787"/>
                  </a:lnTo>
                  <a:lnTo>
                    <a:pt x="1171" y="810"/>
                  </a:lnTo>
                  <a:lnTo>
                    <a:pt x="1181" y="833"/>
                  </a:lnTo>
                  <a:lnTo>
                    <a:pt x="1188" y="856"/>
                  </a:lnTo>
                  <a:lnTo>
                    <a:pt x="1196" y="879"/>
                  </a:lnTo>
                  <a:lnTo>
                    <a:pt x="1204" y="902"/>
                  </a:lnTo>
                  <a:lnTo>
                    <a:pt x="1209" y="927"/>
                  </a:lnTo>
                  <a:lnTo>
                    <a:pt x="1215" y="952"/>
                  </a:lnTo>
                  <a:lnTo>
                    <a:pt x="1221" y="975"/>
                  </a:lnTo>
                  <a:lnTo>
                    <a:pt x="1227" y="1000"/>
                  </a:lnTo>
                  <a:lnTo>
                    <a:pt x="1231" y="1027"/>
                  </a:lnTo>
                  <a:lnTo>
                    <a:pt x="1234" y="1052"/>
                  </a:lnTo>
                  <a:lnTo>
                    <a:pt x="1236" y="1076"/>
                  </a:lnTo>
                  <a:lnTo>
                    <a:pt x="1240" y="1103"/>
                  </a:lnTo>
                  <a:lnTo>
                    <a:pt x="1242" y="1130"/>
                  </a:lnTo>
                  <a:lnTo>
                    <a:pt x="1242" y="1157"/>
                  </a:lnTo>
                  <a:lnTo>
                    <a:pt x="1242" y="1184"/>
                  </a:lnTo>
                  <a:lnTo>
                    <a:pt x="1242" y="1207"/>
                  </a:lnTo>
                  <a:lnTo>
                    <a:pt x="1240" y="1230"/>
                  </a:lnTo>
                  <a:lnTo>
                    <a:pt x="1238" y="1255"/>
                  </a:lnTo>
                  <a:lnTo>
                    <a:pt x="1232" y="1280"/>
                  </a:lnTo>
                  <a:lnTo>
                    <a:pt x="1227" y="1307"/>
                  </a:lnTo>
                  <a:lnTo>
                    <a:pt x="1221" y="1334"/>
                  </a:lnTo>
                  <a:lnTo>
                    <a:pt x="1211" y="1363"/>
                  </a:lnTo>
                  <a:lnTo>
                    <a:pt x="1202" y="1391"/>
                  </a:lnTo>
                  <a:lnTo>
                    <a:pt x="1196" y="1399"/>
                  </a:lnTo>
                  <a:lnTo>
                    <a:pt x="1188" y="1409"/>
                  </a:lnTo>
                  <a:lnTo>
                    <a:pt x="1183" y="1416"/>
                  </a:lnTo>
                  <a:lnTo>
                    <a:pt x="1175" y="1424"/>
                  </a:lnTo>
                  <a:lnTo>
                    <a:pt x="1167" y="1432"/>
                  </a:lnTo>
                  <a:lnTo>
                    <a:pt x="1161" y="1437"/>
                  </a:lnTo>
                  <a:lnTo>
                    <a:pt x="1154" y="1443"/>
                  </a:lnTo>
                  <a:lnTo>
                    <a:pt x="1146" y="1449"/>
                  </a:lnTo>
                  <a:lnTo>
                    <a:pt x="1138" y="1453"/>
                  </a:lnTo>
                  <a:lnTo>
                    <a:pt x="1131" y="1457"/>
                  </a:lnTo>
                  <a:lnTo>
                    <a:pt x="1121" y="1460"/>
                  </a:lnTo>
                  <a:lnTo>
                    <a:pt x="1113" y="1462"/>
                  </a:lnTo>
                  <a:lnTo>
                    <a:pt x="1106" y="1464"/>
                  </a:lnTo>
                  <a:lnTo>
                    <a:pt x="1096" y="1466"/>
                  </a:lnTo>
                  <a:lnTo>
                    <a:pt x="1088" y="1468"/>
                  </a:lnTo>
                  <a:lnTo>
                    <a:pt x="1081" y="1468"/>
                  </a:lnTo>
                  <a:lnTo>
                    <a:pt x="1075" y="1468"/>
                  </a:lnTo>
                  <a:lnTo>
                    <a:pt x="1067" y="1466"/>
                  </a:lnTo>
                  <a:lnTo>
                    <a:pt x="1062" y="1464"/>
                  </a:lnTo>
                  <a:lnTo>
                    <a:pt x="1056" y="1462"/>
                  </a:lnTo>
                  <a:lnTo>
                    <a:pt x="1048" y="1460"/>
                  </a:lnTo>
                  <a:lnTo>
                    <a:pt x="1040" y="1457"/>
                  </a:lnTo>
                  <a:lnTo>
                    <a:pt x="1031" y="1453"/>
                  </a:lnTo>
                  <a:lnTo>
                    <a:pt x="1023" y="1447"/>
                  </a:lnTo>
                  <a:lnTo>
                    <a:pt x="1014" y="1443"/>
                  </a:lnTo>
                  <a:lnTo>
                    <a:pt x="1006" y="1435"/>
                  </a:lnTo>
                  <a:lnTo>
                    <a:pt x="994" y="1430"/>
                  </a:lnTo>
                  <a:lnTo>
                    <a:pt x="985" y="1422"/>
                  </a:lnTo>
                  <a:lnTo>
                    <a:pt x="975" y="1414"/>
                  </a:lnTo>
                  <a:lnTo>
                    <a:pt x="964" y="1405"/>
                  </a:lnTo>
                  <a:lnTo>
                    <a:pt x="952" y="1395"/>
                  </a:lnTo>
                  <a:lnTo>
                    <a:pt x="941" y="1384"/>
                  </a:lnTo>
                  <a:lnTo>
                    <a:pt x="931" y="1376"/>
                  </a:lnTo>
                  <a:lnTo>
                    <a:pt x="921" y="1368"/>
                  </a:lnTo>
                  <a:lnTo>
                    <a:pt x="912" y="1361"/>
                  </a:lnTo>
                  <a:lnTo>
                    <a:pt x="902" y="1351"/>
                  </a:lnTo>
                  <a:lnTo>
                    <a:pt x="893" y="1341"/>
                  </a:lnTo>
                  <a:lnTo>
                    <a:pt x="883" y="1332"/>
                  </a:lnTo>
                  <a:lnTo>
                    <a:pt x="873" y="1320"/>
                  </a:lnTo>
                  <a:lnTo>
                    <a:pt x="862" y="1309"/>
                  </a:lnTo>
                  <a:lnTo>
                    <a:pt x="852" y="1297"/>
                  </a:lnTo>
                  <a:lnTo>
                    <a:pt x="841" y="1286"/>
                  </a:lnTo>
                  <a:lnTo>
                    <a:pt x="829" y="1272"/>
                  </a:lnTo>
                  <a:lnTo>
                    <a:pt x="820" y="1259"/>
                  </a:lnTo>
                  <a:lnTo>
                    <a:pt x="808" y="1245"/>
                  </a:lnTo>
                  <a:lnTo>
                    <a:pt x="797" y="1232"/>
                  </a:lnTo>
                  <a:lnTo>
                    <a:pt x="785" y="1217"/>
                  </a:lnTo>
                  <a:lnTo>
                    <a:pt x="774" y="1201"/>
                  </a:lnTo>
                  <a:lnTo>
                    <a:pt x="762" y="1184"/>
                  </a:lnTo>
                  <a:lnTo>
                    <a:pt x="751" y="1169"/>
                  </a:lnTo>
                  <a:lnTo>
                    <a:pt x="739" y="1151"/>
                  </a:lnTo>
                  <a:lnTo>
                    <a:pt x="726" y="1134"/>
                  </a:lnTo>
                  <a:lnTo>
                    <a:pt x="714" y="1117"/>
                  </a:lnTo>
                  <a:lnTo>
                    <a:pt x="701" y="1098"/>
                  </a:lnTo>
                  <a:lnTo>
                    <a:pt x="689" y="1078"/>
                  </a:lnTo>
                  <a:lnTo>
                    <a:pt x="676" y="1059"/>
                  </a:lnTo>
                  <a:lnTo>
                    <a:pt x="662" y="1038"/>
                  </a:lnTo>
                  <a:lnTo>
                    <a:pt x="651" y="1017"/>
                  </a:lnTo>
                  <a:lnTo>
                    <a:pt x="637" y="996"/>
                  </a:lnTo>
                  <a:lnTo>
                    <a:pt x="624" y="975"/>
                  </a:lnTo>
                  <a:lnTo>
                    <a:pt x="610" y="952"/>
                  </a:lnTo>
                  <a:lnTo>
                    <a:pt x="597" y="929"/>
                  </a:lnTo>
                  <a:lnTo>
                    <a:pt x="582" y="906"/>
                  </a:lnTo>
                  <a:lnTo>
                    <a:pt x="568" y="883"/>
                  </a:lnTo>
                  <a:lnTo>
                    <a:pt x="551" y="852"/>
                  </a:lnTo>
                  <a:lnTo>
                    <a:pt x="532" y="823"/>
                  </a:lnTo>
                  <a:lnTo>
                    <a:pt x="514" y="794"/>
                  </a:lnTo>
                  <a:lnTo>
                    <a:pt x="497" y="766"/>
                  </a:lnTo>
                  <a:lnTo>
                    <a:pt x="480" y="739"/>
                  </a:lnTo>
                  <a:lnTo>
                    <a:pt x="463" y="712"/>
                  </a:lnTo>
                  <a:lnTo>
                    <a:pt x="447" y="685"/>
                  </a:lnTo>
                  <a:lnTo>
                    <a:pt x="430" y="660"/>
                  </a:lnTo>
                  <a:lnTo>
                    <a:pt x="415" y="635"/>
                  </a:lnTo>
                  <a:lnTo>
                    <a:pt x="397" y="610"/>
                  </a:lnTo>
                  <a:lnTo>
                    <a:pt x="382" y="587"/>
                  </a:lnTo>
                  <a:lnTo>
                    <a:pt x="367" y="564"/>
                  </a:lnTo>
                  <a:lnTo>
                    <a:pt x="351" y="541"/>
                  </a:lnTo>
                  <a:lnTo>
                    <a:pt x="338" y="518"/>
                  </a:lnTo>
                  <a:lnTo>
                    <a:pt x="323" y="497"/>
                  </a:lnTo>
                  <a:lnTo>
                    <a:pt x="309" y="478"/>
                  </a:lnTo>
                  <a:lnTo>
                    <a:pt x="294" y="456"/>
                  </a:lnTo>
                  <a:lnTo>
                    <a:pt x="280" y="437"/>
                  </a:lnTo>
                  <a:lnTo>
                    <a:pt x="267" y="418"/>
                  </a:lnTo>
                  <a:lnTo>
                    <a:pt x="255" y="401"/>
                  </a:lnTo>
                  <a:lnTo>
                    <a:pt x="242" y="383"/>
                  </a:lnTo>
                  <a:lnTo>
                    <a:pt x="228" y="366"/>
                  </a:lnTo>
                  <a:lnTo>
                    <a:pt x="217" y="351"/>
                  </a:lnTo>
                  <a:lnTo>
                    <a:pt x="205" y="334"/>
                  </a:lnTo>
                  <a:lnTo>
                    <a:pt x="194" y="320"/>
                  </a:lnTo>
                  <a:lnTo>
                    <a:pt x="182" y="305"/>
                  </a:lnTo>
                  <a:lnTo>
                    <a:pt x="171" y="291"/>
                  </a:lnTo>
                  <a:lnTo>
                    <a:pt x="161" y="278"/>
                  </a:lnTo>
                  <a:lnTo>
                    <a:pt x="150" y="266"/>
                  </a:lnTo>
                  <a:lnTo>
                    <a:pt x="140" y="253"/>
                  </a:lnTo>
                  <a:lnTo>
                    <a:pt x="131" y="243"/>
                  </a:lnTo>
                  <a:lnTo>
                    <a:pt x="121" y="232"/>
                  </a:lnTo>
                  <a:lnTo>
                    <a:pt x="107" y="216"/>
                  </a:lnTo>
                  <a:lnTo>
                    <a:pt x="92" y="201"/>
                  </a:lnTo>
                  <a:lnTo>
                    <a:pt x="81" y="188"/>
                  </a:lnTo>
                  <a:lnTo>
                    <a:pt x="69" y="174"/>
                  </a:lnTo>
                  <a:lnTo>
                    <a:pt x="58" y="161"/>
                  </a:lnTo>
                  <a:lnTo>
                    <a:pt x="48" y="147"/>
                  </a:lnTo>
                  <a:lnTo>
                    <a:pt x="38" y="136"/>
                  </a:lnTo>
                  <a:lnTo>
                    <a:pt x="31" y="124"/>
                  </a:lnTo>
                  <a:lnTo>
                    <a:pt x="23" y="113"/>
                  </a:lnTo>
                  <a:lnTo>
                    <a:pt x="17" y="101"/>
                  </a:lnTo>
                  <a:lnTo>
                    <a:pt x="12" y="92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C:\Users\Meishing\Dropbox\meizhouhuayu\pics\興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88765" y="4108223"/>
            <a:ext cx="4638675" cy="100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7172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拼字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6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批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扒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搞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495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捐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挫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扮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抱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拓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拌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抄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推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扛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提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捉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990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拾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204397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1905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2590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最怕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很怕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029200"/>
            <a:ext cx="2514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最多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2514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最大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很大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953000"/>
            <a:ext cx="2514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最尖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很尖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038600"/>
            <a:ext cx="2667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最好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895600"/>
            <a:ext cx="2514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最高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很高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828800"/>
            <a:ext cx="2590800" cy="707886"/>
          </a:xfrm>
          <a:prstGeom prst="rect">
            <a:avLst/>
          </a:prstGeom>
          <a:solidFill>
            <a:srgbClr val="DA26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最快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9906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最老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很老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5943600"/>
            <a:ext cx="2590800" cy="707886"/>
          </a:xfrm>
          <a:prstGeom prst="rect">
            <a:avLst/>
          </a:prstGeom>
          <a:solidFill>
            <a:srgbClr val="DA26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最新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819400"/>
            <a:ext cx="2590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最長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943600"/>
            <a:ext cx="2590800" cy="707886"/>
          </a:xfrm>
          <a:prstGeom prst="rect">
            <a:avLst/>
          </a:prstGeom>
          <a:solidFill>
            <a:srgbClr val="DA26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最愛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19050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最晚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8862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最早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2590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最紅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很紅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5943600"/>
            <a:ext cx="2590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最黑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很黑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1054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最白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838200"/>
            <a:ext cx="2590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最想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8382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最會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0"/>
            <a:ext cx="3657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活動：說一說什麼最大，什麼很大</a:t>
            </a:r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277239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675" y="6581001"/>
            <a:ext cx="2031325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prstClr val="black"/>
                </a:solidFill>
              </a:rPr>
              <a:t>中華民國交通部中央氣象局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eishing\Dropbox\meizhouhuayu\pics\月相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580111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2057400"/>
            <a:ext cx="16002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810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endParaRPr lang="en-US" sz="9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5146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endParaRPr lang="en-US" sz="96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7244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endParaRPr lang="en-US" sz="9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315200" y="1828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391400" y="4114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0" y="3048000"/>
            <a:ext cx="7620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90800" y="3048000"/>
            <a:ext cx="30480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0" y="1828800"/>
            <a:ext cx="56388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0" y="4267200"/>
            <a:ext cx="56388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0" y="5562600"/>
            <a:ext cx="17526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66800" y="17526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>
                <a:solidFill>
                  <a:srgbClr val="19EF19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endParaRPr lang="en-US" sz="8800" dirty="0">
              <a:solidFill>
                <a:srgbClr val="19EF19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0"/>
            <a:ext cx="990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</a:rPr>
              <a:t>月相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52400" y="533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endParaRPr lang="en-US" sz="8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42672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endParaRPr lang="en-US" sz="8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370476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2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C:\Users\Meishing\Dropbox\meizhouhuayu\pics\calerdar.pn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762000" y="1066800"/>
            <a:ext cx="4721723" cy="5564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7800" y="2743200"/>
            <a:ext cx="762000" cy="838200"/>
          </a:xfrm>
          <a:prstGeom prst="rect">
            <a:avLst/>
          </a:prstGeom>
          <a:solidFill>
            <a:srgbClr val="0070C0">
              <a:alpha val="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553200" y="1371600"/>
            <a:ext cx="1828800" cy="396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2014</a:t>
            </a:r>
          </a:p>
          <a:p>
            <a:pPr algn="ctr">
              <a:spcBef>
                <a:spcPct val="0"/>
              </a:spcBef>
              <a:defRPr/>
            </a:pPr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九月</a:t>
            </a:r>
            <a:endParaRPr lang="en-US" altLang="zh-TW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</a:t>
            </a:r>
            <a:endParaRPr lang="en-US" altLang="zh-TW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</a:t>
            </a:r>
            <a:endParaRPr lang="en-US" altLang="zh-TW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節</a:t>
            </a:r>
            <a:endParaRPr lang="en-US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581001"/>
            <a:ext cx="25146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prstClr val="black"/>
                </a:solidFill>
              </a:rPr>
              <a:t>資料來源：</a:t>
            </a:r>
            <a:r>
              <a:rPr lang="en-US" sz="1200" dirty="0">
                <a:solidFill>
                  <a:prstClr val="black"/>
                </a:solidFill>
              </a:rPr>
              <a:t>http://www.cpa.gov.tw</a:t>
            </a:r>
          </a:p>
        </p:txBody>
      </p:sp>
    </p:spTree>
    <p:extLst>
      <p:ext uri="{BB962C8B-B14F-4D97-AF65-F5344CB8AC3E}">
        <p14:creationId xmlns:p14="http://schemas.microsoft.com/office/powerpoint/2010/main" val="1905370060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垂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2954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撈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76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耳垂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4212" name="Picture 4" descr="http://stat.ameba.jp/user_images/20130915/13/pandausagi37/af/cc/j/o0385049012684192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572000"/>
            <a:ext cx="1797389" cy="2286000"/>
          </a:xfrm>
          <a:prstGeom prst="rect">
            <a:avLst/>
          </a:prstGeom>
          <a:noFill/>
        </p:spPr>
      </p:pic>
      <p:pic>
        <p:nvPicPr>
          <p:cNvPr id="94214" name="Picture 6" descr="http://farm8.staticflickr.com/7323/9007880688_20968876f2_o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r="38931"/>
          <a:stretch>
            <a:fillRect/>
          </a:stretch>
        </p:blipFill>
        <p:spPr bwMode="auto">
          <a:xfrm>
            <a:off x="2438400" y="1828800"/>
            <a:ext cx="204751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67000" y="838200"/>
            <a:ext cx="152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垂柳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4220" name="Picture 12" descr="http://upload.wikimedia.org/wikipedia/commons/5/54/Goldfish_scooping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3528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10400" y="2362200"/>
            <a:ext cx="152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撈魚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05200" y="2286000"/>
            <a:ext cx="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00200" y="57912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6068518" y="5066675"/>
            <a:ext cx="916898" cy="672059"/>
          </a:xfrm>
          <a:custGeom>
            <a:avLst/>
            <a:gdLst>
              <a:gd name="connsiteX0" fmla="*/ 916898 w 916898"/>
              <a:gd name="connsiteY0" fmla="*/ 389745 h 672059"/>
              <a:gd name="connsiteX1" fmla="*/ 737016 w 916898"/>
              <a:gd name="connsiteY1" fmla="*/ 644577 h 672059"/>
              <a:gd name="connsiteX2" fmla="*/ 347272 w 916898"/>
              <a:gd name="connsiteY2" fmla="*/ 554636 h 672059"/>
              <a:gd name="connsiteX3" fmla="*/ 47469 w 916898"/>
              <a:gd name="connsiteY3" fmla="*/ 329784 h 672059"/>
              <a:gd name="connsiteX4" fmla="*/ 62459 w 916898"/>
              <a:gd name="connsiteY4" fmla="*/ 0 h 67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98" h="672059">
                <a:moveTo>
                  <a:pt x="916898" y="389745"/>
                </a:moveTo>
                <a:cubicBezTo>
                  <a:pt x="874426" y="503420"/>
                  <a:pt x="831954" y="617095"/>
                  <a:pt x="737016" y="644577"/>
                </a:cubicBezTo>
                <a:cubicBezTo>
                  <a:pt x="642078" y="672059"/>
                  <a:pt x="462197" y="607102"/>
                  <a:pt x="347272" y="554636"/>
                </a:cubicBezTo>
                <a:cubicBezTo>
                  <a:pt x="232348" y="502171"/>
                  <a:pt x="94938" y="422223"/>
                  <a:pt x="47469" y="329784"/>
                </a:cubicBezTo>
                <a:cubicBezTo>
                  <a:pt x="0" y="237345"/>
                  <a:pt x="31229" y="118672"/>
                  <a:pt x="62459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64008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wikipedia.org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活動：讓學生了解垂</a:t>
            </a:r>
            <a:r>
              <a:rPr lang="en-US" altLang="zh-TW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/</a:t>
            </a:r>
            <a:r>
              <a:rPr lang="zh-TW" altLang="en-US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撈的狀態</a:t>
            </a:r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00784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eishing\Dropbox\meizhouhuayu\pics\32.17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r="87500"/>
          <a:stretch>
            <a:fillRect/>
          </a:stretch>
        </p:blipFill>
        <p:spPr bwMode="auto">
          <a:xfrm>
            <a:off x="304800" y="1143000"/>
            <a:ext cx="1834780" cy="1676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38199" y="4267200"/>
            <a:ext cx="3733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揪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鞦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愁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3490" name="Picture 2" descr="下載SVG字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219200"/>
            <a:ext cx="1524000" cy="15058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2667000" y="2743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甲骨文：秋蟲</a:t>
            </a:r>
            <a:endParaRPr lang="en-US" sz="1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0014" y="624840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7586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57200"/>
            <a:ext cx="876300" cy="852932"/>
          </a:xfrm>
          <a:prstGeom prst="rect">
            <a:avLst/>
          </a:prstGeom>
          <a:noFill/>
        </p:spPr>
      </p:pic>
      <p:pic>
        <p:nvPicPr>
          <p:cNvPr id="23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0"/>
            <a:ext cx="876300" cy="852932"/>
          </a:xfrm>
          <a:prstGeom prst="rect">
            <a:avLst/>
          </a:prstGeom>
          <a:noFill/>
        </p:spPr>
      </p:pic>
      <p:pic>
        <p:nvPicPr>
          <p:cNvPr id="24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758114">
            <a:off x="5715000" y="304800"/>
            <a:ext cx="876300" cy="852932"/>
          </a:xfrm>
          <a:prstGeom prst="rect">
            <a:avLst/>
          </a:prstGeom>
          <a:noFill/>
        </p:spPr>
      </p:pic>
      <p:pic>
        <p:nvPicPr>
          <p:cNvPr id="25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0"/>
            <a:ext cx="876300" cy="852932"/>
          </a:xfrm>
          <a:prstGeom prst="rect">
            <a:avLst/>
          </a:prstGeom>
          <a:noFill/>
        </p:spPr>
      </p:pic>
      <p:pic>
        <p:nvPicPr>
          <p:cNvPr id="26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12041">
            <a:off x="4682964" y="-113419"/>
            <a:ext cx="876300" cy="852932"/>
          </a:xfrm>
          <a:prstGeom prst="rect">
            <a:avLst/>
          </a:prstGeom>
          <a:noFill/>
        </p:spPr>
      </p:pic>
      <p:pic>
        <p:nvPicPr>
          <p:cNvPr id="27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954816">
            <a:off x="6626709" y="94052"/>
            <a:ext cx="876300" cy="852932"/>
          </a:xfrm>
          <a:prstGeom prst="rect">
            <a:avLst/>
          </a:prstGeom>
          <a:noFill/>
        </p:spPr>
      </p:pic>
      <p:pic>
        <p:nvPicPr>
          <p:cNvPr id="28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5136">
            <a:off x="99299" y="102907"/>
            <a:ext cx="876300" cy="852932"/>
          </a:xfrm>
          <a:prstGeom prst="rect">
            <a:avLst/>
          </a:prstGeom>
          <a:noFill/>
        </p:spPr>
      </p:pic>
      <p:pic>
        <p:nvPicPr>
          <p:cNvPr id="29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0"/>
            <a:ext cx="876300" cy="852932"/>
          </a:xfrm>
          <a:prstGeom prst="rect">
            <a:avLst/>
          </a:prstGeom>
          <a:noFill/>
        </p:spPr>
      </p:pic>
      <p:pic>
        <p:nvPicPr>
          <p:cNvPr id="30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9306">
            <a:off x="7391400" y="762000"/>
            <a:ext cx="876300" cy="852932"/>
          </a:xfrm>
          <a:prstGeom prst="rect">
            <a:avLst/>
          </a:prstGeom>
          <a:noFill/>
        </p:spPr>
      </p:pic>
      <p:pic>
        <p:nvPicPr>
          <p:cNvPr id="31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0"/>
            <a:ext cx="876300" cy="852932"/>
          </a:xfrm>
          <a:prstGeom prst="rect">
            <a:avLst/>
          </a:prstGeom>
          <a:noFill/>
        </p:spPr>
      </p:pic>
      <p:pic>
        <p:nvPicPr>
          <p:cNvPr id="32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28600"/>
            <a:ext cx="876300" cy="852932"/>
          </a:xfrm>
          <a:prstGeom prst="rect">
            <a:avLst/>
          </a:prstGeom>
          <a:noFill/>
        </p:spPr>
      </p:pic>
      <p:pic>
        <p:nvPicPr>
          <p:cNvPr id="33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-152400"/>
            <a:ext cx="876300" cy="852932"/>
          </a:xfrm>
          <a:prstGeom prst="rect">
            <a:avLst/>
          </a:prstGeom>
          <a:noFill/>
        </p:spPr>
      </p:pic>
      <p:pic>
        <p:nvPicPr>
          <p:cNvPr id="34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-152400"/>
            <a:ext cx="876300" cy="852932"/>
          </a:xfrm>
          <a:prstGeom prst="rect">
            <a:avLst/>
          </a:prstGeom>
          <a:noFill/>
        </p:spPr>
      </p:pic>
      <p:pic>
        <p:nvPicPr>
          <p:cNvPr id="35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0"/>
            <a:ext cx="876300" cy="852932"/>
          </a:xfrm>
          <a:prstGeom prst="rect">
            <a:avLst/>
          </a:prstGeom>
          <a:noFill/>
        </p:spPr>
      </p:pic>
      <p:pic>
        <p:nvPicPr>
          <p:cNvPr id="36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6775">
            <a:off x="8417453" y="115908"/>
            <a:ext cx="876300" cy="852932"/>
          </a:xfrm>
          <a:prstGeom prst="rect">
            <a:avLst/>
          </a:prstGeom>
          <a:noFill/>
        </p:spPr>
      </p:pic>
      <p:pic>
        <p:nvPicPr>
          <p:cNvPr id="37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6597">
            <a:off x="6096000" y="0"/>
            <a:ext cx="876300" cy="852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64237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-0.00209 0.0088 -0.0033 0.01783 -0.00486 0.02709 C -0.00608 0.05463 -0.00816 0.07686 -0.01615 0.10186 C -0.01806 0.10811 -0.01997 0.11436 -0.02257 0.11968 C -0.02466 0.12454 -0.029 0.13357 -0.029 0.1338 C -0.03073 0.14399 -0.03473 0.15232 -0.03716 0.16274 C -0.0382 0.16736 -0.04028 0.17639 -0.04028 0.17662 C -0.03976 0.18912 -0.04011 0.20232 -0.03872 0.21482 C -0.03768 0.225 -0.02691 0.23311 -0.02257 0.24213 C -0.01823 0.25996 -0.01268 0.2757 -0.00973 0.29399 C -0.00556 0.31968 -0.00556 0.34699 -0.0033 0.37338 C -0.00382 0.40486 -0.00348 0.43681 -0.00486 0.46829 C -0.00521 0.475 -0.01077 0.48496 -0.01285 0.49074 C -0.01667 0.50139 -0.01667 0.51366 -0.01927 0.525 C -0.01875 0.54144 -0.01893 0.55811 -0.01771 0.57454 C -0.01615 0.59607 -0.00035 0.61922 0.01128 0.63125 C 0.01232 0.63334 0.01319 0.63588 0.01458 0.63797 C 0.01753 0.64167 0.02413 0.64723 0.02413 0.64746 C 0.02517 0.64954 0.02604 0.65186 0.02743 0.65371 C 0.02882 0.65579 0.03107 0.65625 0.03229 0.65834 C 0.03333 0.66042 0.03316 0.6632 0.03385 0.66528 C 0.03472 0.66783 0.03611 0.66991 0.03715 0.67199 C 0.04114 0.70047 0.04809 0.74028 0.03229 0.76227 C 0.03177 0.76598 0.03038 0.77477 0.02899 0.77824 C 0.02708 0.78311 0.02257 0.7919 0.02257 0.79213 C 0.01562 0.82269 0.01458 0.83542 0.01458 0.8713 " pathEditMode="relative" rAng="0" ptsTypes="fffffffffffffffffffffffffA">
                                      <p:cBhvr>
                                        <p:cTn id="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0.00208 0.00995 -0.0033 0.02014 -0.00486 0.03055 C -0.00607 0.0618 -0.00816 0.0868 -0.01614 0.11481 C -0.01805 0.12176 -0.01996 0.12893 -0.02257 0.13518 C -0.02465 0.14051 -0.02899 0.15069 -0.02899 0.15092 C -0.03073 0.1625 -0.03472 0.17199 -0.03715 0.18356 C -0.03819 0.18865 -0.04027 0.19884 -0.04027 0.19907 C -0.03975 0.21342 -0.0401 0.22801 -0.03871 0.24236 C -0.03767 0.2537 -0.02691 0.26296 -0.02257 0.27315 C -0.01823 0.29305 -0.01267 0.31065 -0.00972 0.33148 C -0.00555 0.36065 -0.00555 0.39097 -0.0033 0.42083 C -0.00382 0.45648 -0.00347 0.49236 -0.00486 0.52824 C -0.0052 0.53565 -0.01076 0.54676 -0.01284 0.55347 C -0.01666 0.56551 -0.01666 0.5794 -0.01927 0.5919 C -0.01875 0.61065 -0.01892 0.62916 -0.0177 0.64791 C -0.01614 0.67222 -0.00034 0.69815 0.01129 0.71157 C 0.01233 0.71412 0.0132 0.71713 0.01459 0.71921 C 0.01754 0.72361 0.02414 0.72963 0.02414 0.73009 C 0.02518 0.73217 0.02605 0.73518 0.02743 0.73703 C 0.02882 0.73935 0.03108 0.73981 0.0323 0.74236 C 0.03334 0.74467 0.03316 0.74745 0.03386 0.75 C 0.03473 0.75277 0.03611 0.75532 0.03716 0.75764 C 0.04115 0.78981 0.04809 0.83472 0.0323 0.85949 C 0.03177 0.86342 0.03039 0.87361 0.029 0.87754 C 0.02709 0.88287 0.02257 0.89282 0.02257 0.89305 C 0.01563 0.92754 0.01459 0.9419 0.01459 0.9824 " pathEditMode="relative" rAng="0" ptsTypes="fffffffffffffffffffffffff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9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-0.00209 0.00949 -0.0033 0.01921 -0.00486 0.02917 C -0.00608 0.05903 -0.00816 0.08287 -0.01615 0.10949 C -0.01806 0.11621 -0.01997 0.12315 -0.02257 0.12894 C -0.02466 0.13403 -0.029 0.14375 -0.029 0.14398 C -0.03073 0.15509 -0.03473 0.16435 -0.03716 0.17523 C -0.0382 0.18009 -0.04028 0.18982 -0.04028 0.19005 C -0.03976 0.20394 -0.04011 0.21759 -0.03872 0.23125 C -0.03768 0.24213 -0.02691 0.25093 -0.02257 0.26065 C -0.01823 0.27986 -0.01268 0.29653 -0.00973 0.31644 C -0.00556 0.34421 -0.00556 0.37338 -0.0033 0.40162 C -0.00382 0.43588 -0.00348 0.47014 -0.00486 0.5044 C -0.00521 0.51134 -0.01077 0.52199 -0.01285 0.52824 C -0.01667 0.53982 -0.01667 0.55301 -0.01927 0.56528 C -0.01875 0.5831 -0.01893 0.6007 -0.01771 0.61852 C -0.01615 0.64167 -0.00035 0.66644 0.01128 0.6794 C 0.01232 0.68195 0.01319 0.68449 0.01458 0.68681 C 0.01753 0.69074 0.02413 0.69676 0.02413 0.69699 C 0.02517 0.69908 0.02604 0.70185 0.02743 0.70371 C 0.02882 0.70579 0.03107 0.70648 0.03229 0.7088 C 0.03333 0.71088 0.03316 0.71366 0.03385 0.71621 C 0.03472 0.71875 0.03611 0.7213 0.03715 0.72338 C 0.04114 0.75417 0.04809 0.79699 0.03229 0.8206 C 0.03177 0.82454 0.03038 0.83403 0.02899 0.83796 C 0.02708 0.84306 0.02257 0.85255 0.02257 0.85278 C 0.01562 0.88565 0.01458 0.89931 0.01458 0.93796 " pathEditMode="relative" rAng="0" ptsTypes="fffffffffffffffffffffffffA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6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-0.00209 0.00995 -0.0033 0.0199 -0.00486 0.03032 C -0.00608 0.06134 -0.00816 0.08588 -0.01615 0.11365 C -0.01806 0.12037 -0.01997 0.12754 -0.02257 0.13379 C -0.02466 0.13889 -0.029 0.14907 -0.029 0.1493 C -0.03073 0.16065 -0.03473 0.17014 -0.03716 0.18148 C -0.0382 0.1868 -0.04028 0.19676 -0.04028 0.19699 C -0.03976 0.21111 -0.04011 0.22546 -0.03872 0.23958 C -0.03768 0.25069 -0.02691 0.25995 -0.02257 0.27014 C -0.01823 0.28981 -0.01268 0.30717 -0.00973 0.32801 C -0.00556 0.35671 -0.00556 0.3868 -0.0033 0.4162 C -0.00382 0.45139 -0.00348 0.48703 -0.00486 0.52222 C -0.00521 0.52963 -0.01077 0.54074 -0.01285 0.54722 C -0.01667 0.55926 -0.01667 0.57291 -0.01927 0.58541 C -0.01875 0.6037 -0.01893 0.62222 -0.01771 0.64074 C -0.01615 0.66458 -0.00035 0.69051 0.01128 0.7037 C 0.01232 0.70625 0.01319 0.70926 0.01458 0.71134 C 0.01753 0.71527 0.02413 0.72152 0.02413 0.72199 C 0.02517 0.72407 0.02604 0.72685 0.02743 0.72893 C 0.02882 0.73125 0.03107 0.73171 0.03229 0.73402 C 0.03333 0.73634 0.03316 0.73935 0.03385 0.74166 C 0.03472 0.74444 0.03611 0.74699 0.03715 0.7493 C 0.04114 0.78102 0.04809 0.82546 0.03229 0.85 C 0.03177 0.85393 0.03038 0.86389 0.02899 0.86782 C 0.02708 0.87315 0.02257 0.88287 0.02257 0.8831 C 0.01562 0.91713 0.01458 0.93148 0.01458 0.97129 " pathEditMode="relative" rAng="0" ptsTypes="fffffffffffffffffffffffff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6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C -0.00208 0.01019 -0.0033 0.0206 -0.00486 0.03125 C -0.00608 0.06296 -0.00816 0.08843 -0.01615 0.1169 C -0.01806 0.12384 -0.01997 0.13102 -0.02257 0.1375 C -0.02465 0.14283 -0.02899 0.15324 -0.02899 0.15347 C -0.03073 0.16528 -0.03472 0.175 -0.03715 0.18681 C -0.03819 0.1919 -0.04028 0.20232 -0.04028 0.20255 C -0.03976 0.21713 -0.0401 0.23195 -0.03872 0.24653 C -0.03767 0.25787 -0.02691 0.26736 -0.02257 0.27778 C -0.01823 0.29815 -0.01267 0.31597 -0.00972 0.33727 C -0.00556 0.3669 -0.00556 0.39792 -0.0033 0.42801 C -0.00382 0.46435 -0.00347 0.50093 -0.00486 0.53704 C -0.00521 0.54468 -0.01076 0.55602 -0.01285 0.56273 C -0.01667 0.57523 -0.01667 0.58912 -0.01927 0.60185 C -0.01875 0.62084 -0.01892 0.63982 -0.01771 0.6588 C -0.01615 0.68357 -0.00035 0.70996 0.01128 0.72361 C 0.01233 0.72616 0.01319 0.72917 0.01458 0.73148 C 0.01753 0.73565 0.02413 0.74213 0.02413 0.74236 C 0.02517 0.74468 0.02604 0.74746 0.02743 0.74954 C 0.02882 0.75185 0.03108 0.75255 0.03229 0.75486 C 0.03333 0.75718 0.03316 0.76019 0.03385 0.76273 C 0.03472 0.76551 0.03611 0.76806 0.03715 0.7706 C 0.04115 0.80324 0.04809 0.84884 0.03229 0.87408 C 0.03177 0.87801 0.03038 0.88843 0.02899 0.89236 C 0.02708 0.89792 0.02257 0.90787 0.02257 0.90834 C 0.01562 0.94306 0.01458 0.95787 0.01458 0.99884 " pathEditMode="relative" rAng="0" ptsTypes="fffffffffffffffffffffffff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-0.00208 0.00995 -0.0033 0.0199 -0.00486 0.03032 C -0.00608 0.06111 -0.00816 0.08564 -0.01615 0.11342 C -0.01806 0.12013 -0.01997 0.12708 -0.02257 0.13333 C -0.02465 0.13842 -0.02899 0.14861 -0.02899 0.14884 C -0.03073 0.16018 -0.03472 0.16967 -0.03715 0.18101 C -0.03819 0.18611 -0.04028 0.19629 -0.04028 0.19652 C -0.03976 0.21064 -0.0401 0.225 -0.03872 0.23888 C -0.03767 0.25 -0.02691 0.25926 -0.02257 0.26921 C -0.01823 0.28912 -0.01267 0.30648 -0.00972 0.32685 C -0.00556 0.35555 -0.00556 0.38564 -0.0033 0.41504 C -0.00382 0.45023 -0.00347 0.48564 -0.00486 0.52083 C -0.00521 0.52824 -0.01076 0.53935 -0.01285 0.54583 C -0.01667 0.55763 -0.01667 0.57129 -0.01927 0.58356 C -0.01875 0.60208 -0.01892 0.62037 -0.01771 0.63888 C -0.01615 0.66273 -0.00035 0.68842 0.01128 0.70162 C 0.01233 0.70416 0.01319 0.70717 0.01458 0.70926 C 0.01753 0.71342 0.02413 0.71967 0.02413 0.7199 C 0.02517 0.72199 0.02604 0.72476 0.02743 0.72685 C 0.02882 0.72893 0.03108 0.72963 0.03229 0.73194 C 0.03333 0.73426 0.03316 0.73726 0.03385 0.73958 C 0.03472 0.74236 0.03611 0.74467 0.03715 0.74722 C 0.04115 0.77893 0.04809 0.82291 0.03229 0.84768 C 0.03177 0.85138 0.03038 0.86134 0.02899 0.86527 C 0.02708 0.8706 0.02257 0.88032 0.02257 0.88078 C 0.01562 0.91458 0.01458 0.92893 0.01458 0.96851 " pathEditMode="relative" rAng="0" ptsTypes="fffffffffffffffffffffffffA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0208 0.00973 -0.00329 0.01968 -0.00486 0.02986 C -0.00607 0.06019 -0.00816 0.08449 -0.01614 0.11181 C -0.01805 0.11852 -0.01996 0.12547 -0.02257 0.13148 C -0.02465 0.13658 -0.02899 0.14653 -0.02899 0.14676 C -0.03072 0.15811 -0.03472 0.16736 -0.03715 0.17871 C -0.03819 0.1838 -0.04027 0.19375 -0.04027 0.19398 C -0.03975 0.20787 -0.0401 0.22199 -0.03871 0.23588 C -0.03767 0.24676 -0.02691 0.25579 -0.02257 0.26574 C -0.01822 0.28519 -0.01267 0.30255 -0.00972 0.32269 C -0.00555 0.35116 -0.00555 0.38079 -0.00329 0.40949 C -0.00382 0.44422 -0.00347 0.4794 -0.00486 0.51412 C -0.0052 0.5213 -0.01076 0.53241 -0.01284 0.53866 C -0.01684 0.55047 -0.01684 0.56389 -0.01927 0.57616 C -0.01875 0.59422 -0.01892 0.6125 -0.0177 0.63079 C -0.01614 0.65417 -0.00034 0.67963 0.01129 0.6926 C 0.01233 0.69514 0.01303 0.69792 0.01459 0.70023 C 0.01754 0.70417 0.02414 0.71042 0.02414 0.71065 C 0.02518 0.71273 0.02587 0.71551 0.02743 0.71736 C 0.02882 0.71968 0.03108 0.72037 0.0323 0.72246 C 0.03334 0.72477 0.03316 0.72755 0.03386 0.7301 C 0.03473 0.73264 0.03612 0.73519 0.03716 0.7375 C 0.04115 0.76898 0.04809 0.8125 0.0323 0.83658 C 0.03178 0.84051 0.03039 0.85047 0.029 0.85417 C 0.02674 0.85949 0.02257 0.86922 0.02257 0.86945 C 0.01546 0.90278 0.01459 0.9169 0.01459 0.95625 " pathEditMode="relative" rAng="0" ptsTypes="fffffffffffffffffffffffff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7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C -0.00208 0.00995 -0.0033 0.0199 -0.00486 0.03032 C -0.00608 0.06111 -0.00816 0.08588 -0.01615 0.11342 C -0.01806 0.12037 -0.01997 0.12731 -0.02257 0.13356 C -0.02465 0.13889 -0.02899 0.14884 -0.02899 0.14907 C -0.03073 0.16065 -0.03472 0.17014 -0.03715 0.18148 C -0.03819 0.18657 -0.04028 0.19676 -0.04028 0.19699 C -0.03976 0.21111 -0.0401 0.22546 -0.03872 0.23958 C -0.03767 0.25069 -0.02691 0.25995 -0.02257 0.2699 C -0.01823 0.28981 -0.01267 0.30717 -0.00972 0.32777 C -0.00556 0.35648 -0.00556 0.3868 -0.0033 0.41597 C -0.00382 0.45139 -0.00347 0.4868 -0.00486 0.52222 C -0.00521 0.52963 -0.01076 0.54074 -0.01285 0.54722 C -0.01667 0.55926 -0.01667 0.57268 -0.01927 0.58518 C -0.01875 0.6037 -0.01892 0.62222 -0.01771 0.64074 C -0.01615 0.66458 -0.00035 0.69027 0.01128 0.70347 C 0.01233 0.70602 0.01319 0.70902 0.01458 0.71134 C 0.01753 0.71527 0.02413 0.72152 0.02413 0.72176 C 0.02517 0.72384 0.02604 0.72662 0.02743 0.7287 C 0.02882 0.73102 0.03108 0.73171 0.03229 0.73402 C 0.03333 0.73611 0.03316 0.73912 0.03385 0.74166 C 0.03472 0.74421 0.03611 0.74676 0.03715 0.74907 C 0.04115 0.78102 0.04809 0.82523 0.03229 0.84977 C 0.03177 0.85393 0.03038 0.86389 0.02899 0.86759 C 0.02708 0.87315 0.02257 0.88287 0.02257 0.8831 C 0.01563 0.9169 0.01458 0.93125 0.01458 0.97129 " pathEditMode="relative" rAng="0" ptsTypes="fffffffffffffffffffffffffA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-0.00208 0.00833 -0.0033 0.0169 -0.00486 0.02569 C -0.00608 0.05185 -0.00816 0.07315 -0.01615 0.09676 C -0.01806 0.10254 -0.01997 0.10856 -0.02257 0.11389 C -0.02465 0.11805 -0.02899 0.12662 -0.02899 0.12685 C -0.03073 0.1368 -0.03472 0.14467 -0.03715 0.1544 C -0.03819 0.15879 -0.04028 0.16736 -0.04028 0.16759 C -0.03976 0.17963 -0.0401 0.19166 -0.03872 0.20393 C -0.03767 0.21342 -0.02691 0.22129 -0.02257 0.22963 C -0.01823 0.24653 -0.01267 0.26134 -0.00972 0.27893 C -0.00556 0.30347 -0.00556 0.32916 -0.0033 0.35416 C -0.00382 0.38426 -0.00347 0.41458 -0.00486 0.44444 C -0.00521 0.45069 -0.01076 0.46041 -0.01285 0.46597 C -0.01667 0.47592 -0.01667 0.4875 -0.01927 0.49815 C -0.01875 0.51389 -0.01892 0.5294 -0.01771 0.54537 C -0.01615 0.56574 -0.00035 0.5875 0.01128 0.59884 C 0.01233 0.60092 0.01319 0.60347 0.01458 0.60555 C 0.01753 0.60903 0.02413 0.61435 0.02413 0.61458 C 0.02517 0.6162 0.02604 0.61852 0.02743 0.6206 C 0.02882 0.62222 0.03108 0.62268 0.03229 0.62477 C 0.03333 0.62662 0.03316 0.6294 0.03385 0.63125 C 0.03472 0.63356 0.03611 0.63565 0.03715 0.63796 C 0.04115 0.66481 0.04809 0.70254 0.03229 0.72361 C 0.03177 0.72662 0.03038 0.73518 0.02899 0.73842 C 0.02708 0.74329 0.02257 0.75162 0.02257 0.75185 C 0.01563 0.78079 0.01458 0.79282 0.01458 0.82685 " pathEditMode="relative" rAng="0" ptsTypes="fffffffffffffffffffffffffA">
                                      <p:cBhvr>
                                        <p:cTn id="2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0.00208 0.00995 -0.0033 0.0199 -0.00486 0.03032 C -0.00607 0.06134 -0.00816 0.08588 -0.01614 0.11365 C -0.01805 0.12037 -0.01996 0.12754 -0.02257 0.13379 C -0.02465 0.13889 -0.02899 0.14907 -0.02899 0.1493 C -0.03073 0.16065 -0.03472 0.17014 -0.03715 0.18148 C -0.03819 0.1868 -0.04027 0.19676 -0.04027 0.19699 C -0.03975 0.21111 -0.0401 0.22546 -0.03871 0.23958 C -0.03767 0.25069 -0.02691 0.25995 -0.02257 0.27014 C -0.01823 0.28981 -0.01267 0.30717 -0.00972 0.32801 C -0.00555 0.35671 -0.00555 0.3868 -0.0033 0.4162 C -0.00382 0.45139 -0.00347 0.48703 -0.00486 0.52222 C -0.0052 0.52963 -0.01076 0.54074 -0.01284 0.54722 C -0.01666 0.55926 -0.01666 0.57291 -0.01927 0.58541 C -0.01875 0.6037 -0.01892 0.62222 -0.0177 0.64074 C -0.01614 0.66458 -0.00034 0.69051 0.01129 0.7037 C 0.01233 0.70625 0.0132 0.70926 0.01459 0.71134 C 0.01754 0.71527 0.02414 0.72152 0.02414 0.72199 C 0.02518 0.72407 0.02605 0.72685 0.02743 0.72893 C 0.02882 0.73125 0.03108 0.73171 0.0323 0.73402 C 0.03334 0.73634 0.03316 0.73935 0.03386 0.74166 C 0.03473 0.74444 0.03611 0.74699 0.03716 0.7493 C 0.04115 0.78102 0.04809 0.82546 0.0323 0.85 C 0.03177 0.85393 0.03039 0.86389 0.029 0.86782 C 0.02709 0.87315 0.02257 0.88287 0.02257 0.8831 C 0.01563 0.91713 0.01459 0.93148 0.01459 0.97129 " pathEditMode="relative" rAng="0" ptsTypes="fffffffffffffffffffffffffA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6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C -0.00208 0.00949 -0.0033 0.01921 -0.00486 0.02917 C -0.00607 0.05903 -0.00816 0.08287 -0.01614 0.10972 C -0.01805 0.1162 -0.01996 0.12292 -0.02257 0.12894 C -0.02465 0.13403 -0.02899 0.14375 -0.02899 0.14398 C -0.03073 0.15509 -0.03472 0.16412 -0.03715 0.17523 C -0.03819 0.18009 -0.04027 0.18982 -0.04027 0.19005 C -0.03975 0.2037 -0.0401 0.21759 -0.03871 0.23125 C -0.03767 0.24213 -0.02691 0.25116 -0.02257 0.26065 C -0.01823 0.27963 -0.01267 0.29653 -0.00972 0.31667 C -0.00555 0.34444 -0.00555 0.37361 -0.0033 0.40185 C -0.00382 0.43565 -0.00347 0.47014 -0.00486 0.50417 C -0.0052 0.51134 -0.01076 0.52222 -0.01284 0.52847 C -0.01666 0.54005 -0.01666 0.55301 -0.01927 0.56505 C -0.01875 0.58287 -0.01892 0.60093 -0.0177 0.61875 C -0.01614 0.6419 -0.00034 0.66667 0.01129 0.6794 C 0.01233 0.68171 0.0132 0.68472 0.01459 0.68657 C 0.01754 0.69074 0.02414 0.69676 0.02414 0.69699 C 0.02518 0.69907 0.02605 0.70185 0.02743 0.7037 C 0.02882 0.70602 0.03108 0.70648 0.0323 0.70903 C 0.03334 0.71088 0.03316 0.71389 0.03386 0.7162 C 0.03473 0.71875 0.03611 0.72107 0.03716 0.72361 C 0.04115 0.75417 0.04809 0.79699 0.0323 0.8206 C 0.03177 0.82454 0.03039 0.83403 0.029 0.83773 C 0.02709 0.84306 0.02257 0.85255 0.02257 0.85278 C 0.01563 0.88565 0.01459 0.89931 0.01459 0.93796 " pathEditMode="relative" rAng="0" ptsTypes="fffffffffffffffffffffffff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00208 0.01019 -0.0033 0.02038 -0.00486 0.03102 C -0.00607 0.06274 -0.00816 0.08797 -0.01614 0.11621 C -0.01805 0.12315 -0.01996 0.13033 -0.02257 0.13681 C -0.02465 0.14213 -0.02899 0.15232 -0.02899 0.15255 C -0.03073 0.16436 -0.03472 0.17408 -0.03715 0.18565 C -0.03819 0.19098 -0.04027 0.20116 -0.04027 0.20163 C -0.03975 0.21598 -0.0401 0.23079 -0.03871 0.24514 C -0.03767 0.25649 -0.02691 0.26598 -0.02257 0.27616 C -0.01823 0.29653 -0.01267 0.31436 -0.00972 0.33542 C -0.00555 0.36482 -0.00555 0.39561 -0.0033 0.4257 C -0.00382 0.46181 -0.00347 0.49815 -0.00486 0.53426 C -0.0052 0.54167 -0.01076 0.55325 -0.01284 0.55973 C -0.01666 0.572 -0.01666 0.58588 -0.01927 0.59862 C -0.01875 0.6176 -0.01892 0.63658 -0.0177 0.65533 C -0.01614 0.67987 -0.00034 0.70625 0.01129 0.71991 C 0.01233 0.72223 0.0132 0.72547 0.01459 0.72755 C 0.01754 0.73172 0.02414 0.7382 0.02414 0.73843 C 0.02518 0.74075 0.02605 0.74352 0.02743 0.74561 C 0.02882 0.74792 0.03108 0.74838 0.0323 0.75093 C 0.03334 0.75325 0.03316 0.75625 0.03386 0.7588 C 0.03473 0.76158 0.03611 0.76389 0.03716 0.76644 C 0.04115 0.79908 0.04809 0.84422 0.0323 0.86945 C 0.03177 0.87338 0.03039 0.8838 0.029 0.8875 C 0.02709 0.89306 0.02257 0.90325 0.02257 0.90348 C 0.01563 0.9382 0.01459 0.95278 0.01459 0.99352 " pathEditMode="relative" rAng="0" ptsTypes="fffffffffffffffffffffffffA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9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C -0.00208 0.00973 -0.0033 0.01968 -0.00486 0.02987 C -0.00608 0.06042 -0.00816 0.08496 -0.01615 0.11227 C -0.01806 0.11899 -0.01997 0.12593 -0.02257 0.13218 C -0.02465 0.13704 -0.02899 0.14723 -0.02899 0.14746 C -0.03073 0.1588 -0.03472 0.16806 -0.03715 0.1794 C -0.03819 0.1845 -0.04028 0.19422 -0.04028 0.19468 C -0.03976 0.20857 -0.0401 0.22269 -0.03872 0.23681 C -0.03767 0.24792 -0.02691 0.25695 -0.02257 0.2669 C -0.01823 0.28635 -0.01267 0.30371 -0.00972 0.32408 C -0.00556 0.35255 -0.00556 0.38241 -0.0033 0.41135 C -0.00382 0.44607 -0.00347 0.48125 -0.00486 0.51621 C -0.00521 0.52338 -0.01076 0.5345 -0.01285 0.54098 C -0.01667 0.55278 -0.01667 0.56621 -0.01927 0.57848 C -0.01875 0.59676 -0.01892 0.61505 -0.01771 0.63334 C -0.01615 0.65695 -0.00035 0.68241 0.01128 0.69561 C 0.01233 0.69792 0.01319 0.70093 0.01458 0.70301 C 0.01753 0.70718 0.02413 0.7132 0.02413 0.71366 C 0.02517 0.71575 0.02604 0.71829 0.02743 0.72038 C 0.02882 0.72269 0.03108 0.72315 0.03229 0.7257 C 0.03333 0.72778 0.03316 0.73079 0.03385 0.73311 C 0.03472 0.73588 0.03611 0.7382 0.03715 0.74051 C 0.04115 0.772 0.04809 0.81575 0.03229 0.84005 C 0.03177 0.84399 0.03038 0.85394 0.02899 0.85764 C 0.02708 0.86297 0.02257 0.87269 0.02257 0.87292 C 0.01563 0.90649 0.01458 0.92061 0.01458 0.96019 " pathEditMode="relative" rAng="0" ptsTypes="fffffffffffffffffffffffff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C -0.00208 0.00995 -0.0033 0.02014 -0.00486 0.03055 C -0.00608 0.0618 -0.00816 0.0868 -0.01615 0.11481 C -0.01806 0.12176 -0.01997 0.12893 -0.02257 0.13518 C -0.02465 0.14051 -0.02899 0.15069 -0.02899 0.15092 C -0.03073 0.1625 -0.03472 0.17199 -0.03715 0.18356 C -0.03819 0.18865 -0.04028 0.19884 -0.04028 0.19907 C -0.03976 0.21342 -0.0401 0.22801 -0.03872 0.24236 C -0.03767 0.2537 -0.02691 0.26296 -0.02257 0.27315 C -0.01823 0.29305 -0.01267 0.31065 -0.00972 0.33148 C -0.00556 0.36065 -0.00556 0.39097 -0.0033 0.42083 C -0.00382 0.45648 -0.00347 0.49236 -0.00486 0.52824 C -0.00521 0.53565 -0.01076 0.54676 -0.01285 0.55347 C -0.01667 0.56551 -0.01667 0.5794 -0.01927 0.5919 C -0.01875 0.61065 -0.01892 0.62916 -0.01771 0.64791 C -0.01615 0.67222 -0.00035 0.69815 0.01128 0.71157 C 0.01233 0.71412 0.01319 0.71713 0.01458 0.71921 C 0.01753 0.72361 0.02413 0.72963 0.02413 0.73009 C 0.02517 0.73217 0.02604 0.73518 0.02743 0.73703 C 0.02882 0.73935 0.03108 0.73981 0.03229 0.74236 C 0.03333 0.74467 0.03316 0.74745 0.03385 0.75 C 0.03472 0.75277 0.03611 0.75532 0.03715 0.75764 C 0.04115 0.78981 0.04809 0.83472 0.03229 0.85949 C 0.03177 0.86342 0.03038 0.87361 0.02899 0.87754 C 0.02708 0.88287 0.02257 0.89282 0.02257 0.89305 C 0.01563 0.92754 0.01458 0.9419 0.01458 0.9824 " pathEditMode="relative" rAng="0" ptsTypes="fffffffffffffffffffffffff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9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0208 0.00995 -0.0033 0.02013 -0.00486 0.03055 C -0.00607 0.06157 -0.00816 0.08634 -0.01614 0.11435 C -0.01805 0.12106 -0.01996 0.12824 -0.02257 0.13449 C -0.02465 0.13958 -0.02899 0.14976 -0.02899 0.15 C -0.03073 0.16157 -0.03472 0.17106 -0.03715 0.18263 C -0.03819 0.18773 -0.04027 0.19791 -0.04027 0.19814 C -0.03975 0.21226 -0.0401 0.22685 -0.03871 0.24097 C -0.03767 0.25208 -0.02691 0.26134 -0.02257 0.27152 C -0.01823 0.29143 -0.01267 0.30902 -0.00972 0.32962 C -0.00555 0.35856 -0.00555 0.38888 -0.0033 0.41851 C -0.00382 0.45393 -0.00347 0.48958 -0.00486 0.52523 C -0.00521 0.53263 -0.01076 0.54375 -0.01284 0.55023 C -0.01666 0.56226 -0.01666 0.57592 -0.01927 0.58842 C -0.01875 0.60717 -0.01892 0.62569 -0.01771 0.64421 C -0.01614 0.66828 -0.00034 0.69421 0.01129 0.70763 C 0.01233 0.70995 0.0132 0.71296 0.01459 0.71527 C 0.01754 0.71921 0.02413 0.72569 0.02413 0.72592 C 0.02518 0.728 0.02604 0.73078 0.02743 0.73287 C 0.02882 0.73518 0.03108 0.73564 0.03229 0.73819 C 0.03334 0.74027 0.03316 0.74328 0.03386 0.74583 C 0.03473 0.74861 0.03611 0.75092 0.03716 0.75347 C 0.04115 0.78541 0.04809 0.82986 0.03229 0.85462 C 0.03177 0.85856 0.03038 0.86875 0.029 0.87245 C 0.02709 0.878 0.02257 0.88773 0.02257 0.88796 C 0.01563 0.92222 0.01459 0.93657 0.01459 0.97662 " pathEditMode="relative" rAng="0" ptsTypes="fffffffffffffffffffffffff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8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0.00208 0.00949 -0.0033 0.01921 -0.00486 0.02916 C -0.00607 0.05902 -0.00816 0.08287 -0.01614 0.10949 C -0.01805 0.1162 -0.01996 0.12291 -0.02257 0.12893 C -0.02465 0.13402 -0.02899 0.14375 -0.02899 0.14398 C -0.03073 0.15509 -0.03472 0.16412 -0.03715 0.17523 C -0.03819 0.18009 -0.04027 0.18981 -0.04027 0.19027 C -0.03975 0.2037 -0.0401 0.21782 -0.03871 0.23125 C -0.03767 0.24213 -0.02691 0.25092 -0.02257 0.26065 C -0.01823 0.27986 -0.01267 0.29676 -0.00972 0.31643 C -0.00555 0.34421 -0.00555 0.37338 -0.0033 0.40185 C -0.00382 0.43588 -0.00347 0.47014 -0.00486 0.50416 C -0.0052 0.51134 -0.01076 0.52222 -0.01284 0.52824 C -0.01666 0.53981 -0.01666 0.55301 -0.01927 0.56504 C -0.01875 0.58287 -0.01892 0.60092 -0.0177 0.61852 C -0.01614 0.64166 -0.00034 0.66666 0.01129 0.67963 C 0.01233 0.68171 0.0132 0.68472 0.01459 0.6868 C 0.01754 0.69074 0.02414 0.69676 0.02414 0.69699 C 0.02518 0.6993 0.02605 0.70185 0.02743 0.7037 C 0.02882 0.70602 0.03108 0.70648 0.0323 0.70879 C 0.03334 0.71111 0.03316 0.71389 0.03386 0.7162 C 0.03473 0.71898 0.03611 0.72106 0.03716 0.72338 C 0.04115 0.75416 0.04809 0.79699 0.0323 0.8206 C 0.03177 0.82453 0.03039 0.83426 0.029 0.83773 C 0.02709 0.84305 0.02257 0.85254 0.02257 0.85277 C 0.01563 0.88565 0.01459 0.8993 0.01459 0.93796 " pathEditMode="relative" rAng="0" ptsTypes="fffffffffffffffffffffffffA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75302" b="48679"/>
          <a:stretch>
            <a:fillRect/>
          </a:stretch>
        </p:blipFill>
        <p:spPr bwMode="auto">
          <a:xfrm>
            <a:off x="381000" y="4787348"/>
            <a:ext cx="2286000" cy="1689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743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133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114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429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5181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219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5867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入秋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17444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ishing\Dropbox\meizhouhuayu\pics\32.17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4671" r="73333"/>
          <a:stretch>
            <a:fillRect/>
          </a:stretch>
        </p:blipFill>
        <p:spPr bwMode="auto">
          <a:xfrm>
            <a:off x="381000" y="1143000"/>
            <a:ext cx="1813182" cy="17262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71800" y="373380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形聲字：挽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梚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1430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88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日</a:t>
            </a:r>
            <a:endParaRPr lang="en-US" sz="88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8382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免</a:t>
            </a:r>
            <a:endParaRPr lang="en-US" sz="12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8534400" y="533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2819400" y="1143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3429000" y="228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6934200" y="1143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6477000" y="228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4953000" y="381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3886200" y="1143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75438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679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4698" r="50604" b="51698"/>
          <a:stretch>
            <a:fillRect/>
          </a:stretch>
        </p:blipFill>
        <p:spPr bwMode="auto">
          <a:xfrm>
            <a:off x="457200" y="4800600"/>
            <a:ext cx="2286000" cy="15902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410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200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5486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219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905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早晚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219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8956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一天到晚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191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461274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Microsoft Office PowerPoint</Application>
  <PresentationFormat>On-screen Show (4:3)</PresentationFormat>
  <Paragraphs>272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第三冊第二課補充資料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拼字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第二課補充資料</dc:title>
  <dc:creator>Yali</dc:creator>
  <cp:lastModifiedBy>Yali</cp:lastModifiedBy>
  <cp:revision>4</cp:revision>
  <dcterms:created xsi:type="dcterms:W3CDTF">2014-07-09T04:59:09Z</dcterms:created>
  <dcterms:modified xsi:type="dcterms:W3CDTF">2014-07-17T17:26:33Z</dcterms:modified>
</cp:coreProperties>
</file>